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4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4572000" cy="64008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Helvetica Neue" panose="020B0604020202020204" charset="0"/>
      <p:regular r:id="rId23"/>
      <p:bold r:id="rId24"/>
      <p:italic r:id="rId25"/>
      <p:boldItalic r:id="rId26"/>
    </p:embeddedFont>
    <p:embeddedFont>
      <p:font typeface="Montserrat Black" panose="020B0604020202020204" charset="0"/>
      <p:bold r:id="rId27"/>
      <p:italic r:id="rId28"/>
      <p:boldItalic r:id="rId29"/>
    </p:embeddedFont>
    <p:embeddedFont>
      <p:font typeface="Roboto Black" panose="020B0604020202020204" charset="0"/>
      <p:bold r:id="rId30"/>
      <p:italic r:id="rId31"/>
      <p:boldItalic r:id="rId32"/>
    </p:embeddedFont>
    <p:embeddedFont>
      <p:font typeface="Roboto Medium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016" userDrawn="1">
          <p15:clr>
            <a:srgbClr val="A4A3A4"/>
          </p15:clr>
        </p15:guide>
        <p15:guide id="2" pos="14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75"/>
    <p:restoredTop sz="94574"/>
  </p:normalViewPr>
  <p:slideViewPr>
    <p:cSldViewPr snapToGrid="0" snapToObjects="1" showGuides="1">
      <p:cViewPr varScale="1">
        <p:scale>
          <a:sx n="110" d="100"/>
          <a:sy n="110" d="100"/>
        </p:scale>
        <p:origin x="672" y="108"/>
      </p:cViewPr>
      <p:guideLst>
        <p:guide orient="horz" pos="2016"/>
        <p:guide pos="14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jpg>
</file>

<file path=ppt/media/image36.png>
</file>

<file path=ppt/media/image37.jp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g>
</file>

<file path=ppt/media/image44.jpg>
</file>

<file path=ppt/media/image45.jpg>
</file>

<file path=ppt/media/image46.png>
</file>

<file path=ppt/media/image47.png>
</file>

<file path=ppt/media/image48.png>
</file>

<file path=ppt/media/image49.png>
</file>

<file path=ppt/media/image5.png>
</file>

<file path=ppt/media/image50.jpg>
</file>

<file path=ppt/media/image51.jp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jpg>
</file>

<file path=ppt/media/image64.png>
</file>

<file path=ppt/media/image65.png>
</file>

<file path=ppt/media/image66.png>
</file>

<file path=ppt/media/image67.png>
</file>

<file path=ppt/media/image68.png>
</file>

<file path=ppt/media/image69.jpg>
</file>

<file path=ppt/media/image7.png>
</file>

<file path=ppt/media/image70.jpg>
</file>

<file path=ppt/media/image71.jp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g>
</file>

<file path=ppt/media/image80.png>
</file>

<file path=ppt/media/image81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0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1730830" y="349295"/>
            <a:ext cx="1110339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933229" y="1587500"/>
            <a:ext cx="2705540" cy="3087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42900" y="1984248"/>
            <a:ext cx="3886200" cy="1344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685800" y="3584447"/>
            <a:ext cx="3200400" cy="1600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1730830" y="349295"/>
            <a:ext cx="1110339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933229" y="1587500"/>
            <a:ext cx="2705540" cy="3087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1730830" y="349295"/>
            <a:ext cx="1110339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228600" y="1472183"/>
            <a:ext cx="1988821" cy="422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1730830" y="349295"/>
            <a:ext cx="1110339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28600" y="256328"/>
            <a:ext cx="4114800" cy="1237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28600" y="1493520"/>
            <a:ext cx="4114800" cy="490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FCC19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FCC19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FCC19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FCC19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FCC19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FCC19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FCC19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FCC19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FCC19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11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Relationship Id="rId9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1.jpg"/><Relationship Id="rId5" Type="http://schemas.openxmlformats.org/officeDocument/2006/relationships/image" Target="../media/image50.jp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13" Type="http://schemas.openxmlformats.org/officeDocument/2006/relationships/image" Target="../media/image60.png"/><Relationship Id="rId3" Type="http://schemas.openxmlformats.org/officeDocument/2006/relationships/image" Target="../media/image11.png"/><Relationship Id="rId7" Type="http://schemas.openxmlformats.org/officeDocument/2006/relationships/image" Target="../media/image54.png"/><Relationship Id="rId12" Type="http://schemas.openxmlformats.org/officeDocument/2006/relationships/image" Target="../media/image5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11" Type="http://schemas.openxmlformats.org/officeDocument/2006/relationships/image" Target="../media/image58.png"/><Relationship Id="rId5" Type="http://schemas.openxmlformats.org/officeDocument/2006/relationships/image" Target="../media/image53.png"/><Relationship Id="rId15" Type="http://schemas.openxmlformats.org/officeDocument/2006/relationships/image" Target="../media/image62.png"/><Relationship Id="rId10" Type="http://schemas.openxmlformats.org/officeDocument/2006/relationships/image" Target="../media/image57.png"/><Relationship Id="rId4" Type="http://schemas.openxmlformats.org/officeDocument/2006/relationships/image" Target="../media/image52.png"/><Relationship Id="rId9" Type="http://schemas.openxmlformats.org/officeDocument/2006/relationships/image" Target="../media/image56.png"/><Relationship Id="rId14" Type="http://schemas.openxmlformats.org/officeDocument/2006/relationships/image" Target="../media/image6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3.jp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3" Type="http://schemas.openxmlformats.org/officeDocument/2006/relationships/image" Target="../media/image11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5.png"/><Relationship Id="rId5" Type="http://schemas.openxmlformats.org/officeDocument/2006/relationships/image" Target="../media/image39.png"/><Relationship Id="rId10" Type="http://schemas.openxmlformats.org/officeDocument/2006/relationships/image" Target="../media/image68.png"/><Relationship Id="rId4" Type="http://schemas.openxmlformats.org/officeDocument/2006/relationships/image" Target="../media/image64.png"/><Relationship Id="rId9" Type="http://schemas.openxmlformats.org/officeDocument/2006/relationships/image" Target="../media/image6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image" Target="../media/image12.png"/><Relationship Id="rId7" Type="http://schemas.openxmlformats.org/officeDocument/2006/relationships/image" Target="../media/image7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1.jpg"/><Relationship Id="rId11" Type="http://schemas.openxmlformats.org/officeDocument/2006/relationships/image" Target="../media/image75.png"/><Relationship Id="rId5" Type="http://schemas.openxmlformats.org/officeDocument/2006/relationships/image" Target="../media/image70.jpg"/><Relationship Id="rId10" Type="http://schemas.openxmlformats.org/officeDocument/2006/relationships/image" Target="../media/image74.png"/><Relationship Id="rId4" Type="http://schemas.openxmlformats.org/officeDocument/2006/relationships/image" Target="../media/image69.jpg"/><Relationship Id="rId9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png"/><Relationship Id="rId3" Type="http://schemas.openxmlformats.org/officeDocument/2006/relationships/image" Target="../media/image11.png"/><Relationship Id="rId7" Type="http://schemas.openxmlformats.org/officeDocument/2006/relationships/image" Target="../media/image7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10" Type="http://schemas.openxmlformats.org/officeDocument/2006/relationships/image" Target="../media/image81.png"/><Relationship Id="rId4" Type="http://schemas.openxmlformats.org/officeDocument/2006/relationships/image" Target="../media/image48.png"/><Relationship Id="rId9" Type="http://schemas.openxmlformats.org/officeDocument/2006/relationships/image" Target="../media/image8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jp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jp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18.png"/><Relationship Id="rId3" Type="http://schemas.openxmlformats.org/officeDocument/2006/relationships/image" Target="../media/image11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17" Type="http://schemas.openxmlformats.org/officeDocument/2006/relationships/image" Target="../media/image32.pn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5" Type="http://schemas.openxmlformats.org/officeDocument/2006/relationships/image" Target="../media/image30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Relationship Id="rId1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3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jpg"/><Relationship Id="rId5" Type="http://schemas.openxmlformats.org/officeDocument/2006/relationships/image" Target="../media/image33.jp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11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7.jpg"/><Relationship Id="rId4" Type="http://schemas.openxmlformats.org/officeDocument/2006/relationships/image" Target="../media/image3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jpg"/><Relationship Id="rId3" Type="http://schemas.openxmlformats.org/officeDocument/2006/relationships/image" Target="../media/image12.png"/><Relationship Id="rId7" Type="http://schemas.openxmlformats.org/officeDocument/2006/relationships/image" Target="../media/image4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11.png"/><Relationship Id="rId9" Type="http://schemas.openxmlformats.org/officeDocument/2006/relationships/image" Target="../media/image4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/>
          <p:nvPr/>
        </p:nvSpPr>
        <p:spPr>
          <a:xfrm>
            <a:off x="0" y="-1"/>
            <a:ext cx="4572000" cy="639828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8"/>
          <p:cNvSpPr/>
          <p:nvPr/>
        </p:nvSpPr>
        <p:spPr>
          <a:xfrm>
            <a:off x="0" y="5760973"/>
            <a:ext cx="4572000" cy="639828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8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8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8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8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" name="Google Shape;40;p8"/>
          <p:cNvGrpSpPr/>
          <p:nvPr/>
        </p:nvGrpSpPr>
        <p:grpSpPr>
          <a:xfrm>
            <a:off x="126785" y="101702"/>
            <a:ext cx="442342" cy="442341"/>
            <a:chOff x="0" y="0"/>
            <a:chExt cx="442341" cy="442340"/>
          </a:xfrm>
        </p:grpSpPr>
        <p:sp>
          <p:nvSpPr>
            <p:cNvPr id="41" name="Google Shape;41;p8"/>
            <p:cNvSpPr/>
            <p:nvPr/>
          </p:nvSpPr>
          <p:spPr>
            <a:xfrm>
              <a:off x="0" y="0"/>
              <a:ext cx="439949" cy="4423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927" y="0"/>
                  </a:moveTo>
                  <a:lnTo>
                    <a:pt x="8723" y="211"/>
                  </a:lnTo>
                  <a:lnTo>
                    <a:pt x="6673" y="827"/>
                  </a:lnTo>
                  <a:lnTo>
                    <a:pt x="4819" y="1805"/>
                  </a:lnTo>
                  <a:lnTo>
                    <a:pt x="3204" y="3103"/>
                  </a:lnTo>
                  <a:lnTo>
                    <a:pt x="1871" y="4680"/>
                  </a:lnTo>
                  <a:lnTo>
                    <a:pt x="864" y="6493"/>
                  </a:lnTo>
                  <a:lnTo>
                    <a:pt x="226" y="8501"/>
                  </a:lnTo>
                  <a:lnTo>
                    <a:pt x="0" y="10660"/>
                  </a:lnTo>
                  <a:lnTo>
                    <a:pt x="210" y="12889"/>
                  </a:lnTo>
                  <a:lnTo>
                    <a:pt x="826" y="14953"/>
                  </a:lnTo>
                  <a:lnTo>
                    <a:pt x="1808" y="16812"/>
                  </a:lnTo>
                  <a:lnTo>
                    <a:pt x="3115" y="18424"/>
                  </a:lnTo>
                  <a:lnTo>
                    <a:pt x="4708" y="19750"/>
                  </a:lnTo>
                  <a:lnTo>
                    <a:pt x="6546" y="20748"/>
                  </a:lnTo>
                  <a:lnTo>
                    <a:pt x="8590" y="21378"/>
                  </a:lnTo>
                  <a:lnTo>
                    <a:pt x="10799" y="21600"/>
                  </a:lnTo>
                  <a:lnTo>
                    <a:pt x="13002" y="21385"/>
                  </a:lnTo>
                  <a:lnTo>
                    <a:pt x="15051" y="20762"/>
                  </a:lnTo>
                  <a:lnTo>
                    <a:pt x="16904" y="19773"/>
                  </a:lnTo>
                  <a:lnTo>
                    <a:pt x="18518" y="18460"/>
                  </a:lnTo>
                  <a:lnTo>
                    <a:pt x="19850" y="16867"/>
                  </a:lnTo>
                  <a:lnTo>
                    <a:pt x="20855" y="15035"/>
                  </a:lnTo>
                  <a:lnTo>
                    <a:pt x="21492" y="13008"/>
                  </a:lnTo>
                  <a:lnTo>
                    <a:pt x="21600" y="11965"/>
                  </a:lnTo>
                  <a:lnTo>
                    <a:pt x="3215" y="11965"/>
                  </a:lnTo>
                  <a:lnTo>
                    <a:pt x="3129" y="11854"/>
                  </a:lnTo>
                  <a:lnTo>
                    <a:pt x="3045" y="11796"/>
                  </a:lnTo>
                  <a:lnTo>
                    <a:pt x="3039" y="11731"/>
                  </a:lnTo>
                  <a:lnTo>
                    <a:pt x="2959" y="9686"/>
                  </a:lnTo>
                  <a:lnTo>
                    <a:pt x="3195" y="7733"/>
                  </a:lnTo>
                  <a:lnTo>
                    <a:pt x="3906" y="5920"/>
                  </a:lnTo>
                  <a:lnTo>
                    <a:pt x="5253" y="4297"/>
                  </a:lnTo>
                  <a:lnTo>
                    <a:pt x="5797" y="3847"/>
                  </a:lnTo>
                  <a:lnTo>
                    <a:pt x="6182" y="3690"/>
                  </a:lnTo>
                  <a:lnTo>
                    <a:pt x="18965" y="3690"/>
                  </a:lnTo>
                  <a:lnTo>
                    <a:pt x="18556" y="3193"/>
                  </a:lnTo>
                  <a:lnTo>
                    <a:pt x="16956" y="1867"/>
                  </a:lnTo>
                  <a:lnTo>
                    <a:pt x="15122" y="863"/>
                  </a:lnTo>
                  <a:lnTo>
                    <a:pt x="13097" y="226"/>
                  </a:lnTo>
                  <a:lnTo>
                    <a:pt x="1092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8"/>
            <p:cNvSpPr/>
            <p:nvPr/>
          </p:nvSpPr>
          <p:spPr>
            <a:xfrm>
              <a:off x="65492" y="75563"/>
              <a:ext cx="376849" cy="1694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86" y="0"/>
                  </a:moveTo>
                  <a:lnTo>
                    <a:pt x="3463" y="0"/>
                  </a:lnTo>
                  <a:lnTo>
                    <a:pt x="3928" y="331"/>
                  </a:lnTo>
                  <a:lnTo>
                    <a:pt x="4609" y="1378"/>
                  </a:lnTo>
                  <a:lnTo>
                    <a:pt x="4833" y="1742"/>
                  </a:lnTo>
                  <a:lnTo>
                    <a:pt x="5037" y="2166"/>
                  </a:lnTo>
                  <a:lnTo>
                    <a:pt x="5391" y="2826"/>
                  </a:lnTo>
                  <a:lnTo>
                    <a:pt x="3467" y="6783"/>
                  </a:lnTo>
                  <a:lnTo>
                    <a:pt x="1924" y="11202"/>
                  </a:lnTo>
                  <a:lnTo>
                    <a:pt x="767" y="16127"/>
                  </a:lnTo>
                  <a:lnTo>
                    <a:pt x="0" y="21600"/>
                  </a:lnTo>
                  <a:lnTo>
                    <a:pt x="21463" y="21600"/>
                  </a:lnTo>
                  <a:lnTo>
                    <a:pt x="21600" y="18631"/>
                  </a:lnTo>
                  <a:lnTo>
                    <a:pt x="21348" y="12970"/>
                  </a:lnTo>
                  <a:lnTo>
                    <a:pt x="20614" y="7683"/>
                  </a:lnTo>
                  <a:lnTo>
                    <a:pt x="19450" y="2889"/>
                  </a:lnTo>
                  <a:lnTo>
                    <a:pt x="1838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" name="Google Shape;43;p8"/>
          <p:cNvSpPr/>
          <p:nvPr/>
        </p:nvSpPr>
        <p:spPr>
          <a:xfrm>
            <a:off x="198521" y="-1"/>
            <a:ext cx="2228164" cy="229940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4" name="Google Shape;44;p8"/>
          <p:cNvGrpSpPr/>
          <p:nvPr/>
        </p:nvGrpSpPr>
        <p:grpSpPr>
          <a:xfrm>
            <a:off x="0" y="5896033"/>
            <a:ext cx="615364" cy="504767"/>
            <a:chOff x="0" y="0"/>
            <a:chExt cx="615362" cy="504766"/>
          </a:xfrm>
        </p:grpSpPr>
        <p:sp>
          <p:nvSpPr>
            <p:cNvPr id="45" name="Google Shape;45;p8"/>
            <p:cNvSpPr/>
            <p:nvPr/>
          </p:nvSpPr>
          <p:spPr>
            <a:xfrm>
              <a:off x="0" y="0"/>
              <a:ext cx="497436" cy="5047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31" y="0"/>
                  </a:moveTo>
                  <a:lnTo>
                    <a:pt x="3516" y="101"/>
                  </a:lnTo>
                  <a:lnTo>
                    <a:pt x="1554" y="387"/>
                  </a:lnTo>
                  <a:lnTo>
                    <a:pt x="0" y="765"/>
                  </a:lnTo>
                  <a:lnTo>
                    <a:pt x="0" y="21600"/>
                  </a:lnTo>
                  <a:lnTo>
                    <a:pt x="20131" y="21600"/>
                  </a:lnTo>
                  <a:lnTo>
                    <a:pt x="19961" y="20970"/>
                  </a:lnTo>
                  <a:lnTo>
                    <a:pt x="19242" y="19004"/>
                  </a:lnTo>
                  <a:lnTo>
                    <a:pt x="18359" y="17138"/>
                  </a:lnTo>
                  <a:lnTo>
                    <a:pt x="17315" y="15370"/>
                  </a:lnTo>
                  <a:lnTo>
                    <a:pt x="16111" y="13695"/>
                  </a:lnTo>
                  <a:lnTo>
                    <a:pt x="14747" y="12110"/>
                  </a:lnTo>
                  <a:lnTo>
                    <a:pt x="13224" y="10609"/>
                  </a:lnTo>
                  <a:lnTo>
                    <a:pt x="11543" y="9190"/>
                  </a:lnTo>
                  <a:lnTo>
                    <a:pt x="11942" y="8856"/>
                  </a:lnTo>
                  <a:lnTo>
                    <a:pt x="13979" y="7350"/>
                  </a:lnTo>
                  <a:lnTo>
                    <a:pt x="14753" y="7106"/>
                  </a:lnTo>
                  <a:lnTo>
                    <a:pt x="21600" y="7106"/>
                  </a:lnTo>
                  <a:lnTo>
                    <a:pt x="21203" y="6646"/>
                  </a:lnTo>
                  <a:lnTo>
                    <a:pt x="19849" y="5337"/>
                  </a:lnTo>
                  <a:lnTo>
                    <a:pt x="18377" y="4151"/>
                  </a:lnTo>
                  <a:lnTo>
                    <a:pt x="16798" y="3096"/>
                  </a:lnTo>
                  <a:lnTo>
                    <a:pt x="15118" y="2181"/>
                  </a:lnTo>
                  <a:lnTo>
                    <a:pt x="13348" y="1415"/>
                  </a:lnTo>
                  <a:lnTo>
                    <a:pt x="11495" y="805"/>
                  </a:lnTo>
                  <a:lnTo>
                    <a:pt x="9569" y="360"/>
                  </a:lnTo>
                  <a:lnTo>
                    <a:pt x="7578" y="89"/>
                  </a:lnTo>
                  <a:lnTo>
                    <a:pt x="55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8"/>
            <p:cNvSpPr/>
            <p:nvPr/>
          </p:nvSpPr>
          <p:spPr>
            <a:xfrm>
              <a:off x="339748" y="166058"/>
              <a:ext cx="275614" cy="33870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358" y="0"/>
                  </a:moveTo>
                  <a:lnTo>
                    <a:pt x="0" y="0"/>
                  </a:lnTo>
                  <a:lnTo>
                    <a:pt x="1349" y="450"/>
                  </a:lnTo>
                  <a:lnTo>
                    <a:pt x="3258" y="1742"/>
                  </a:lnTo>
                  <a:lnTo>
                    <a:pt x="5934" y="3994"/>
                  </a:lnTo>
                  <a:lnTo>
                    <a:pt x="7983" y="6400"/>
                  </a:lnTo>
                  <a:lnTo>
                    <a:pt x="9474" y="8942"/>
                  </a:lnTo>
                  <a:lnTo>
                    <a:pt x="10478" y="11601"/>
                  </a:lnTo>
                  <a:lnTo>
                    <a:pt x="11065" y="14362"/>
                  </a:lnTo>
                  <a:lnTo>
                    <a:pt x="11291" y="17039"/>
                  </a:lnTo>
                  <a:lnTo>
                    <a:pt x="11299" y="17731"/>
                  </a:lnTo>
                  <a:lnTo>
                    <a:pt x="11268" y="20117"/>
                  </a:lnTo>
                  <a:lnTo>
                    <a:pt x="11146" y="21600"/>
                  </a:lnTo>
                  <a:lnTo>
                    <a:pt x="21600" y="21600"/>
                  </a:lnTo>
                  <a:lnTo>
                    <a:pt x="21500" y="17039"/>
                  </a:lnTo>
                  <a:lnTo>
                    <a:pt x="20979" y="14159"/>
                  </a:lnTo>
                  <a:lnTo>
                    <a:pt x="20136" y="11374"/>
                  </a:lnTo>
                  <a:lnTo>
                    <a:pt x="18986" y="8696"/>
                  </a:lnTo>
                  <a:lnTo>
                    <a:pt x="17546" y="6139"/>
                  </a:lnTo>
                  <a:lnTo>
                    <a:pt x="15831" y="3714"/>
                  </a:lnTo>
                  <a:lnTo>
                    <a:pt x="13858" y="1435"/>
                  </a:lnTo>
                  <a:lnTo>
                    <a:pt x="1235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" name="Google Shape;47;p8"/>
          <p:cNvGrpSpPr/>
          <p:nvPr/>
        </p:nvGrpSpPr>
        <p:grpSpPr>
          <a:xfrm>
            <a:off x="2375624" y="260841"/>
            <a:ext cx="801162" cy="397220"/>
            <a:chOff x="0" y="0"/>
            <a:chExt cx="801160" cy="397219"/>
          </a:xfrm>
        </p:grpSpPr>
        <p:sp>
          <p:nvSpPr>
            <p:cNvPr id="48" name="Google Shape;48;p8"/>
            <p:cNvSpPr/>
            <p:nvPr/>
          </p:nvSpPr>
          <p:spPr>
            <a:xfrm>
              <a:off x="0" y="0"/>
              <a:ext cx="620355" cy="39721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527" y="0"/>
                  </a:moveTo>
                  <a:lnTo>
                    <a:pt x="13891" y="66"/>
                  </a:lnTo>
                  <a:lnTo>
                    <a:pt x="12246" y="412"/>
                  </a:lnTo>
                  <a:lnTo>
                    <a:pt x="10547" y="1075"/>
                  </a:lnTo>
                  <a:lnTo>
                    <a:pt x="8930" y="2022"/>
                  </a:lnTo>
                  <a:lnTo>
                    <a:pt x="7408" y="3235"/>
                  </a:lnTo>
                  <a:lnTo>
                    <a:pt x="5992" y="4696"/>
                  </a:lnTo>
                  <a:lnTo>
                    <a:pt x="4694" y="6386"/>
                  </a:lnTo>
                  <a:lnTo>
                    <a:pt x="3524" y="8287"/>
                  </a:lnTo>
                  <a:lnTo>
                    <a:pt x="2494" y="10380"/>
                  </a:lnTo>
                  <a:lnTo>
                    <a:pt x="1615" y="12646"/>
                  </a:lnTo>
                  <a:lnTo>
                    <a:pt x="899" y="15068"/>
                  </a:lnTo>
                  <a:lnTo>
                    <a:pt x="357" y="17627"/>
                  </a:lnTo>
                  <a:lnTo>
                    <a:pt x="0" y="20304"/>
                  </a:lnTo>
                  <a:lnTo>
                    <a:pt x="15" y="20752"/>
                  </a:lnTo>
                  <a:lnTo>
                    <a:pt x="681" y="21600"/>
                  </a:lnTo>
                  <a:lnTo>
                    <a:pt x="716" y="21600"/>
                  </a:lnTo>
                  <a:lnTo>
                    <a:pt x="1795" y="17977"/>
                  </a:lnTo>
                  <a:lnTo>
                    <a:pt x="2362" y="15448"/>
                  </a:lnTo>
                  <a:lnTo>
                    <a:pt x="3116" y="13074"/>
                  </a:lnTo>
                  <a:lnTo>
                    <a:pt x="4045" y="10876"/>
                  </a:lnTo>
                  <a:lnTo>
                    <a:pt x="5134" y="8876"/>
                  </a:lnTo>
                  <a:lnTo>
                    <a:pt x="6371" y="7097"/>
                  </a:lnTo>
                  <a:lnTo>
                    <a:pt x="7741" y="5561"/>
                  </a:lnTo>
                  <a:lnTo>
                    <a:pt x="9231" y="4290"/>
                  </a:lnTo>
                  <a:lnTo>
                    <a:pt x="10827" y="3306"/>
                  </a:lnTo>
                  <a:lnTo>
                    <a:pt x="12516" y="2631"/>
                  </a:lnTo>
                  <a:lnTo>
                    <a:pt x="14154" y="2301"/>
                  </a:lnTo>
                  <a:lnTo>
                    <a:pt x="21600" y="2276"/>
                  </a:lnTo>
                  <a:lnTo>
                    <a:pt x="20256" y="1394"/>
                  </a:lnTo>
                  <a:lnTo>
                    <a:pt x="18722" y="672"/>
                  </a:lnTo>
                  <a:lnTo>
                    <a:pt x="17142" y="205"/>
                  </a:lnTo>
                  <a:lnTo>
                    <a:pt x="1552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8"/>
            <p:cNvSpPr/>
            <p:nvPr/>
          </p:nvSpPr>
          <p:spPr>
            <a:xfrm>
              <a:off x="453229" y="41862"/>
              <a:ext cx="347931" cy="1852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75" y="0"/>
                  </a:moveTo>
                  <a:lnTo>
                    <a:pt x="0" y="0"/>
                  </a:lnTo>
                  <a:lnTo>
                    <a:pt x="2853" y="579"/>
                  </a:lnTo>
                  <a:lnTo>
                    <a:pt x="5633" y="1769"/>
                  </a:lnTo>
                  <a:lnTo>
                    <a:pt x="8311" y="3549"/>
                  </a:lnTo>
                  <a:lnTo>
                    <a:pt x="10863" y="5898"/>
                  </a:lnTo>
                  <a:lnTo>
                    <a:pt x="13260" y="8796"/>
                  </a:lnTo>
                  <a:lnTo>
                    <a:pt x="15476" y="12220"/>
                  </a:lnTo>
                  <a:lnTo>
                    <a:pt x="17485" y="16150"/>
                  </a:lnTo>
                  <a:lnTo>
                    <a:pt x="19260" y="20565"/>
                  </a:lnTo>
                  <a:lnTo>
                    <a:pt x="19623" y="21244"/>
                  </a:lnTo>
                  <a:lnTo>
                    <a:pt x="20080" y="21596"/>
                  </a:lnTo>
                  <a:lnTo>
                    <a:pt x="20574" y="21600"/>
                  </a:lnTo>
                  <a:lnTo>
                    <a:pt x="21048" y="21237"/>
                  </a:lnTo>
                  <a:lnTo>
                    <a:pt x="21409" y="20556"/>
                  </a:lnTo>
                  <a:lnTo>
                    <a:pt x="21597" y="19697"/>
                  </a:lnTo>
                  <a:lnTo>
                    <a:pt x="21600" y="18769"/>
                  </a:lnTo>
                  <a:lnTo>
                    <a:pt x="21406" y="17878"/>
                  </a:lnTo>
                  <a:lnTo>
                    <a:pt x="19634" y="13423"/>
                  </a:lnTo>
                  <a:lnTo>
                    <a:pt x="17647" y="9409"/>
                  </a:lnTo>
                  <a:lnTo>
                    <a:pt x="15465" y="5852"/>
                  </a:lnTo>
                  <a:lnTo>
                    <a:pt x="13112" y="2772"/>
                  </a:lnTo>
                  <a:lnTo>
                    <a:pt x="10609" y="184"/>
                  </a:lnTo>
                  <a:lnTo>
                    <a:pt x="103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" name="Google Shape;50;p8"/>
          <p:cNvGrpSpPr/>
          <p:nvPr/>
        </p:nvGrpSpPr>
        <p:grpSpPr>
          <a:xfrm>
            <a:off x="2555409" y="458965"/>
            <a:ext cx="454897" cy="194781"/>
            <a:chOff x="0" y="0"/>
            <a:chExt cx="454895" cy="194780"/>
          </a:xfrm>
        </p:grpSpPr>
        <p:sp>
          <p:nvSpPr>
            <p:cNvPr id="51" name="Google Shape;51;p8"/>
            <p:cNvSpPr/>
            <p:nvPr/>
          </p:nvSpPr>
          <p:spPr>
            <a:xfrm>
              <a:off x="0" y="0"/>
              <a:ext cx="409539" cy="1947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1" y="0"/>
                  </a:moveTo>
                  <a:lnTo>
                    <a:pt x="10580" y="711"/>
                  </a:lnTo>
                  <a:lnTo>
                    <a:pt x="7976" y="2464"/>
                  </a:lnTo>
                  <a:lnTo>
                    <a:pt x="5581" y="5174"/>
                  </a:lnTo>
                  <a:lnTo>
                    <a:pt x="3441" y="8763"/>
                  </a:lnTo>
                  <a:lnTo>
                    <a:pt x="1603" y="13153"/>
                  </a:lnTo>
                  <a:lnTo>
                    <a:pt x="114" y="18264"/>
                  </a:lnTo>
                  <a:lnTo>
                    <a:pt x="0" y="19146"/>
                  </a:lnTo>
                  <a:lnTo>
                    <a:pt x="54" y="20022"/>
                  </a:lnTo>
                  <a:lnTo>
                    <a:pt x="260" y="20791"/>
                  </a:lnTo>
                  <a:lnTo>
                    <a:pt x="603" y="21355"/>
                  </a:lnTo>
                  <a:lnTo>
                    <a:pt x="760" y="21521"/>
                  </a:lnTo>
                  <a:lnTo>
                    <a:pt x="927" y="21600"/>
                  </a:lnTo>
                  <a:lnTo>
                    <a:pt x="1494" y="21600"/>
                  </a:lnTo>
                  <a:lnTo>
                    <a:pt x="1881" y="21134"/>
                  </a:lnTo>
                  <a:lnTo>
                    <a:pt x="2073" y="20328"/>
                  </a:lnTo>
                  <a:lnTo>
                    <a:pt x="3355" y="15921"/>
                  </a:lnTo>
                  <a:lnTo>
                    <a:pt x="4935" y="12138"/>
                  </a:lnTo>
                  <a:lnTo>
                    <a:pt x="6771" y="9046"/>
                  </a:lnTo>
                  <a:lnTo>
                    <a:pt x="8823" y="6714"/>
                  </a:lnTo>
                  <a:lnTo>
                    <a:pt x="11052" y="5210"/>
                  </a:lnTo>
                  <a:lnTo>
                    <a:pt x="13374" y="4604"/>
                  </a:lnTo>
                  <a:lnTo>
                    <a:pt x="21600" y="4604"/>
                  </a:lnTo>
                  <a:lnTo>
                    <a:pt x="21212" y="4061"/>
                  </a:lnTo>
                  <a:lnTo>
                    <a:pt x="18666" y="1705"/>
                  </a:lnTo>
                  <a:lnTo>
                    <a:pt x="16006" y="341"/>
                  </a:lnTo>
                  <a:lnTo>
                    <a:pt x="1329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8"/>
            <p:cNvSpPr/>
            <p:nvPr/>
          </p:nvSpPr>
          <p:spPr>
            <a:xfrm>
              <a:off x="253563" y="41516"/>
              <a:ext cx="201332" cy="613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734" y="0"/>
                  </a:moveTo>
                  <a:lnTo>
                    <a:pt x="0" y="0"/>
                  </a:lnTo>
                  <a:lnTo>
                    <a:pt x="4736" y="956"/>
                  </a:lnTo>
                  <a:lnTo>
                    <a:pt x="9382" y="4709"/>
                  </a:lnTo>
                  <a:lnTo>
                    <a:pt x="13838" y="11177"/>
                  </a:lnTo>
                  <a:lnTo>
                    <a:pt x="17999" y="20278"/>
                  </a:lnTo>
                  <a:lnTo>
                    <a:pt x="18788" y="21600"/>
                  </a:lnTo>
                  <a:lnTo>
                    <a:pt x="21600" y="13720"/>
                  </a:lnTo>
                  <a:lnTo>
                    <a:pt x="21343" y="11044"/>
                  </a:lnTo>
                  <a:lnTo>
                    <a:pt x="20773" y="8821"/>
                  </a:lnTo>
                  <a:lnTo>
                    <a:pt x="1673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" name="Google Shape;53;p8"/>
          <p:cNvGrpSpPr/>
          <p:nvPr/>
        </p:nvGrpSpPr>
        <p:grpSpPr>
          <a:xfrm>
            <a:off x="2266302" y="5839088"/>
            <a:ext cx="617985" cy="469242"/>
            <a:chOff x="0" y="0"/>
            <a:chExt cx="617984" cy="469241"/>
          </a:xfrm>
        </p:grpSpPr>
        <p:sp>
          <p:nvSpPr>
            <p:cNvPr id="54" name="Google Shape;54;p8"/>
            <p:cNvSpPr/>
            <p:nvPr/>
          </p:nvSpPr>
          <p:spPr>
            <a:xfrm>
              <a:off x="583158" y="271818"/>
              <a:ext cx="34826" cy="1974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187" y="0"/>
                  </a:moveTo>
                  <a:lnTo>
                    <a:pt x="0" y="0"/>
                  </a:lnTo>
                  <a:lnTo>
                    <a:pt x="4427" y="20958"/>
                  </a:lnTo>
                  <a:lnTo>
                    <a:pt x="8232" y="21600"/>
                  </a:lnTo>
                  <a:lnTo>
                    <a:pt x="13053" y="21600"/>
                  </a:lnTo>
                  <a:lnTo>
                    <a:pt x="17898" y="21568"/>
                  </a:lnTo>
                  <a:lnTo>
                    <a:pt x="21600" y="20865"/>
                  </a:lnTo>
                  <a:lnTo>
                    <a:pt x="1718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8"/>
            <p:cNvSpPr/>
            <p:nvPr/>
          </p:nvSpPr>
          <p:spPr>
            <a:xfrm>
              <a:off x="396519" y="152336"/>
              <a:ext cx="86859" cy="2099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996" y="0"/>
                  </a:moveTo>
                  <a:lnTo>
                    <a:pt x="107" y="0"/>
                  </a:lnTo>
                  <a:lnTo>
                    <a:pt x="0" y="20607"/>
                  </a:lnTo>
                  <a:lnTo>
                    <a:pt x="632" y="21072"/>
                  </a:lnTo>
                  <a:lnTo>
                    <a:pt x="2710" y="21590"/>
                  </a:lnTo>
                  <a:lnTo>
                    <a:pt x="3998" y="21600"/>
                  </a:lnTo>
                  <a:lnTo>
                    <a:pt x="21600" y="17738"/>
                  </a:lnTo>
                  <a:lnTo>
                    <a:pt x="6904" y="17738"/>
                  </a:lnTo>
                  <a:lnTo>
                    <a:pt x="699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8"/>
            <p:cNvSpPr/>
            <p:nvPr/>
          </p:nvSpPr>
          <p:spPr>
            <a:xfrm>
              <a:off x="424281" y="234784"/>
              <a:ext cx="186588" cy="8998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633" y="0"/>
                  </a:moveTo>
                  <a:lnTo>
                    <a:pt x="0" y="21600"/>
                  </a:lnTo>
                  <a:lnTo>
                    <a:pt x="6841" y="21600"/>
                  </a:lnTo>
                  <a:lnTo>
                    <a:pt x="18392" y="8890"/>
                  </a:lnTo>
                  <a:lnTo>
                    <a:pt x="21600" y="8890"/>
                  </a:lnTo>
                  <a:lnTo>
                    <a:pt x="21480" y="2204"/>
                  </a:lnTo>
                  <a:lnTo>
                    <a:pt x="21177" y="1162"/>
                  </a:lnTo>
                  <a:lnTo>
                    <a:pt x="20221" y="18"/>
                  </a:lnTo>
                  <a:lnTo>
                    <a:pt x="1963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8"/>
            <p:cNvSpPr/>
            <p:nvPr/>
          </p:nvSpPr>
          <p:spPr>
            <a:xfrm>
              <a:off x="180378" y="37312"/>
              <a:ext cx="98095" cy="21607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113" y="0"/>
                  </a:moveTo>
                  <a:lnTo>
                    <a:pt x="0" y="0"/>
                  </a:lnTo>
                  <a:lnTo>
                    <a:pt x="3110" y="20721"/>
                  </a:lnTo>
                  <a:lnTo>
                    <a:pt x="3702" y="21143"/>
                  </a:lnTo>
                  <a:lnTo>
                    <a:pt x="5520" y="21599"/>
                  </a:lnTo>
                  <a:lnTo>
                    <a:pt x="6622" y="21600"/>
                  </a:lnTo>
                  <a:lnTo>
                    <a:pt x="21600" y="17915"/>
                  </a:lnTo>
                  <a:lnTo>
                    <a:pt x="8800" y="17915"/>
                  </a:lnTo>
                  <a:lnTo>
                    <a:pt x="611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8"/>
            <p:cNvSpPr/>
            <p:nvPr/>
          </p:nvSpPr>
          <p:spPr>
            <a:xfrm>
              <a:off x="220344" y="114553"/>
              <a:ext cx="204370" cy="1019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894" y="0"/>
                  </a:moveTo>
                  <a:lnTo>
                    <a:pt x="0" y="21600"/>
                  </a:lnTo>
                  <a:lnTo>
                    <a:pt x="6144" y="21600"/>
                  </a:lnTo>
                  <a:lnTo>
                    <a:pt x="18666" y="8004"/>
                  </a:lnTo>
                  <a:lnTo>
                    <a:pt x="21594" y="8004"/>
                  </a:lnTo>
                  <a:lnTo>
                    <a:pt x="21600" y="2047"/>
                  </a:lnTo>
                  <a:lnTo>
                    <a:pt x="21329" y="1087"/>
                  </a:lnTo>
                  <a:lnTo>
                    <a:pt x="20440" y="24"/>
                  </a:lnTo>
                  <a:lnTo>
                    <a:pt x="1989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8"/>
            <p:cNvSpPr/>
            <p:nvPr/>
          </p:nvSpPr>
          <p:spPr>
            <a:xfrm>
              <a:off x="0" y="0"/>
              <a:ext cx="208142" cy="13015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245" y="0"/>
                  </a:moveTo>
                  <a:lnTo>
                    <a:pt x="19722" y="6"/>
                  </a:lnTo>
                  <a:lnTo>
                    <a:pt x="244" y="17597"/>
                  </a:lnTo>
                  <a:lnTo>
                    <a:pt x="0" y="19001"/>
                  </a:lnTo>
                  <a:lnTo>
                    <a:pt x="782" y="21212"/>
                  </a:lnTo>
                  <a:lnTo>
                    <a:pt x="1658" y="21600"/>
                  </a:lnTo>
                  <a:lnTo>
                    <a:pt x="18719" y="6192"/>
                  </a:lnTo>
                  <a:lnTo>
                    <a:pt x="21600" y="6192"/>
                  </a:lnTo>
                  <a:lnTo>
                    <a:pt x="21398" y="1454"/>
                  </a:lnTo>
                  <a:lnTo>
                    <a:pt x="21115" y="748"/>
                  </a:lnTo>
                  <a:lnTo>
                    <a:pt x="2024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" name="Google Shape;60;p8"/>
          <p:cNvGrpSpPr/>
          <p:nvPr/>
        </p:nvGrpSpPr>
        <p:grpSpPr>
          <a:xfrm>
            <a:off x="743317" y="2310624"/>
            <a:ext cx="801171" cy="397215"/>
            <a:chOff x="0" y="0"/>
            <a:chExt cx="801169" cy="397214"/>
          </a:xfrm>
        </p:grpSpPr>
        <p:sp>
          <p:nvSpPr>
            <p:cNvPr id="61" name="Google Shape;61;p8"/>
            <p:cNvSpPr/>
            <p:nvPr/>
          </p:nvSpPr>
          <p:spPr>
            <a:xfrm>
              <a:off x="0" y="0"/>
              <a:ext cx="620419" cy="39721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526" y="0"/>
                  </a:moveTo>
                  <a:lnTo>
                    <a:pt x="13890" y="66"/>
                  </a:lnTo>
                  <a:lnTo>
                    <a:pt x="12245" y="411"/>
                  </a:lnTo>
                  <a:lnTo>
                    <a:pt x="10546" y="1074"/>
                  </a:lnTo>
                  <a:lnTo>
                    <a:pt x="8929" y="2022"/>
                  </a:lnTo>
                  <a:lnTo>
                    <a:pt x="7407" y="3235"/>
                  </a:lnTo>
                  <a:lnTo>
                    <a:pt x="5992" y="4696"/>
                  </a:lnTo>
                  <a:lnTo>
                    <a:pt x="4693" y="6386"/>
                  </a:lnTo>
                  <a:lnTo>
                    <a:pt x="3523" y="8286"/>
                  </a:lnTo>
                  <a:lnTo>
                    <a:pt x="2493" y="10379"/>
                  </a:lnTo>
                  <a:lnTo>
                    <a:pt x="1615" y="12646"/>
                  </a:lnTo>
                  <a:lnTo>
                    <a:pt x="899" y="15068"/>
                  </a:lnTo>
                  <a:lnTo>
                    <a:pt x="357" y="17627"/>
                  </a:lnTo>
                  <a:lnTo>
                    <a:pt x="0" y="20304"/>
                  </a:lnTo>
                  <a:lnTo>
                    <a:pt x="15" y="20752"/>
                  </a:lnTo>
                  <a:lnTo>
                    <a:pt x="681" y="21600"/>
                  </a:lnTo>
                  <a:lnTo>
                    <a:pt x="716" y="21600"/>
                  </a:lnTo>
                  <a:lnTo>
                    <a:pt x="1795" y="17977"/>
                  </a:lnTo>
                  <a:lnTo>
                    <a:pt x="2361" y="15448"/>
                  </a:lnTo>
                  <a:lnTo>
                    <a:pt x="3116" y="13074"/>
                  </a:lnTo>
                  <a:lnTo>
                    <a:pt x="4044" y="10876"/>
                  </a:lnTo>
                  <a:lnTo>
                    <a:pt x="5134" y="8876"/>
                  </a:lnTo>
                  <a:lnTo>
                    <a:pt x="6370" y="7097"/>
                  </a:lnTo>
                  <a:lnTo>
                    <a:pt x="7740" y="5561"/>
                  </a:lnTo>
                  <a:lnTo>
                    <a:pt x="9230" y="4289"/>
                  </a:lnTo>
                  <a:lnTo>
                    <a:pt x="10826" y="3305"/>
                  </a:lnTo>
                  <a:lnTo>
                    <a:pt x="12514" y="2631"/>
                  </a:lnTo>
                  <a:lnTo>
                    <a:pt x="14152" y="2302"/>
                  </a:lnTo>
                  <a:lnTo>
                    <a:pt x="21600" y="2277"/>
                  </a:lnTo>
                  <a:lnTo>
                    <a:pt x="20255" y="1394"/>
                  </a:lnTo>
                  <a:lnTo>
                    <a:pt x="18721" y="672"/>
                  </a:lnTo>
                  <a:lnTo>
                    <a:pt x="17141" y="205"/>
                  </a:lnTo>
                  <a:lnTo>
                    <a:pt x="1552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8"/>
            <p:cNvSpPr/>
            <p:nvPr/>
          </p:nvSpPr>
          <p:spPr>
            <a:xfrm>
              <a:off x="453225" y="41878"/>
              <a:ext cx="347944" cy="18522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79" y="0"/>
                  </a:moveTo>
                  <a:lnTo>
                    <a:pt x="0" y="0"/>
                  </a:lnTo>
                  <a:lnTo>
                    <a:pt x="2853" y="579"/>
                  </a:lnTo>
                  <a:lnTo>
                    <a:pt x="5633" y="1769"/>
                  </a:lnTo>
                  <a:lnTo>
                    <a:pt x="8311" y="3550"/>
                  </a:lnTo>
                  <a:lnTo>
                    <a:pt x="10862" y="5899"/>
                  </a:lnTo>
                  <a:lnTo>
                    <a:pt x="13260" y="8796"/>
                  </a:lnTo>
                  <a:lnTo>
                    <a:pt x="15476" y="12220"/>
                  </a:lnTo>
                  <a:lnTo>
                    <a:pt x="17485" y="16149"/>
                  </a:lnTo>
                  <a:lnTo>
                    <a:pt x="19260" y="20564"/>
                  </a:lnTo>
                  <a:lnTo>
                    <a:pt x="19622" y="21242"/>
                  </a:lnTo>
                  <a:lnTo>
                    <a:pt x="20079" y="21595"/>
                  </a:lnTo>
                  <a:lnTo>
                    <a:pt x="20573" y="21600"/>
                  </a:lnTo>
                  <a:lnTo>
                    <a:pt x="21048" y="21236"/>
                  </a:lnTo>
                  <a:lnTo>
                    <a:pt x="21410" y="20555"/>
                  </a:lnTo>
                  <a:lnTo>
                    <a:pt x="21597" y="19696"/>
                  </a:lnTo>
                  <a:lnTo>
                    <a:pt x="21600" y="18768"/>
                  </a:lnTo>
                  <a:lnTo>
                    <a:pt x="21406" y="17877"/>
                  </a:lnTo>
                  <a:lnTo>
                    <a:pt x="19635" y="13422"/>
                  </a:lnTo>
                  <a:lnTo>
                    <a:pt x="17647" y="9407"/>
                  </a:lnTo>
                  <a:lnTo>
                    <a:pt x="15466" y="5851"/>
                  </a:lnTo>
                  <a:lnTo>
                    <a:pt x="13113" y="2770"/>
                  </a:lnTo>
                  <a:lnTo>
                    <a:pt x="10610" y="183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3" name="Google Shape;63;p8"/>
          <p:cNvGrpSpPr/>
          <p:nvPr/>
        </p:nvGrpSpPr>
        <p:grpSpPr>
          <a:xfrm>
            <a:off x="923094" y="2508734"/>
            <a:ext cx="454910" cy="194786"/>
            <a:chOff x="0" y="0"/>
            <a:chExt cx="454908" cy="194785"/>
          </a:xfrm>
        </p:grpSpPr>
        <p:sp>
          <p:nvSpPr>
            <p:cNvPr id="64" name="Google Shape;64;p8"/>
            <p:cNvSpPr/>
            <p:nvPr/>
          </p:nvSpPr>
          <p:spPr>
            <a:xfrm>
              <a:off x="0" y="0"/>
              <a:ext cx="409551" cy="1947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2" y="0"/>
                  </a:moveTo>
                  <a:lnTo>
                    <a:pt x="10580" y="712"/>
                  </a:lnTo>
                  <a:lnTo>
                    <a:pt x="7977" y="2464"/>
                  </a:lnTo>
                  <a:lnTo>
                    <a:pt x="5582" y="5174"/>
                  </a:lnTo>
                  <a:lnTo>
                    <a:pt x="3442" y="8763"/>
                  </a:lnTo>
                  <a:lnTo>
                    <a:pt x="1604" y="13152"/>
                  </a:lnTo>
                  <a:lnTo>
                    <a:pt x="114" y="18262"/>
                  </a:lnTo>
                  <a:lnTo>
                    <a:pt x="0" y="19145"/>
                  </a:lnTo>
                  <a:lnTo>
                    <a:pt x="54" y="20021"/>
                  </a:lnTo>
                  <a:lnTo>
                    <a:pt x="259" y="20791"/>
                  </a:lnTo>
                  <a:lnTo>
                    <a:pt x="602" y="21355"/>
                  </a:lnTo>
                  <a:lnTo>
                    <a:pt x="760" y="21521"/>
                  </a:lnTo>
                  <a:lnTo>
                    <a:pt x="927" y="21600"/>
                  </a:lnTo>
                  <a:lnTo>
                    <a:pt x="1494" y="21600"/>
                  </a:lnTo>
                  <a:lnTo>
                    <a:pt x="1881" y="21134"/>
                  </a:lnTo>
                  <a:lnTo>
                    <a:pt x="2073" y="20330"/>
                  </a:lnTo>
                  <a:lnTo>
                    <a:pt x="3356" y="15921"/>
                  </a:lnTo>
                  <a:lnTo>
                    <a:pt x="4935" y="12137"/>
                  </a:lnTo>
                  <a:lnTo>
                    <a:pt x="6771" y="9045"/>
                  </a:lnTo>
                  <a:lnTo>
                    <a:pt x="8824" y="6714"/>
                  </a:lnTo>
                  <a:lnTo>
                    <a:pt x="11052" y="5210"/>
                  </a:lnTo>
                  <a:lnTo>
                    <a:pt x="13374" y="4604"/>
                  </a:lnTo>
                  <a:lnTo>
                    <a:pt x="21600" y="4604"/>
                  </a:lnTo>
                  <a:lnTo>
                    <a:pt x="21212" y="4062"/>
                  </a:lnTo>
                  <a:lnTo>
                    <a:pt x="18667" y="1705"/>
                  </a:lnTo>
                  <a:lnTo>
                    <a:pt x="16007" y="341"/>
                  </a:lnTo>
                  <a:lnTo>
                    <a:pt x="1329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8"/>
            <p:cNvSpPr/>
            <p:nvPr/>
          </p:nvSpPr>
          <p:spPr>
            <a:xfrm>
              <a:off x="253580" y="41521"/>
              <a:ext cx="201328" cy="6132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734" y="0"/>
                  </a:moveTo>
                  <a:lnTo>
                    <a:pt x="0" y="0"/>
                  </a:lnTo>
                  <a:lnTo>
                    <a:pt x="4737" y="956"/>
                  </a:lnTo>
                  <a:lnTo>
                    <a:pt x="9383" y="4709"/>
                  </a:lnTo>
                  <a:lnTo>
                    <a:pt x="13838" y="11177"/>
                  </a:lnTo>
                  <a:lnTo>
                    <a:pt x="17999" y="20278"/>
                  </a:lnTo>
                  <a:lnTo>
                    <a:pt x="18787" y="21600"/>
                  </a:lnTo>
                  <a:lnTo>
                    <a:pt x="21600" y="13720"/>
                  </a:lnTo>
                  <a:lnTo>
                    <a:pt x="21343" y="11044"/>
                  </a:lnTo>
                  <a:lnTo>
                    <a:pt x="20773" y="8821"/>
                  </a:lnTo>
                  <a:lnTo>
                    <a:pt x="1673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6" name="Google Shape;66;p8"/>
          <p:cNvGrpSpPr/>
          <p:nvPr/>
        </p:nvGrpSpPr>
        <p:grpSpPr>
          <a:xfrm>
            <a:off x="3228849" y="374797"/>
            <a:ext cx="1345985" cy="1421333"/>
            <a:chOff x="0" y="0"/>
            <a:chExt cx="1345983" cy="1421331"/>
          </a:xfrm>
        </p:grpSpPr>
        <p:sp>
          <p:nvSpPr>
            <p:cNvPr id="67" name="Google Shape;67;p8"/>
            <p:cNvSpPr/>
            <p:nvPr/>
          </p:nvSpPr>
          <p:spPr>
            <a:xfrm>
              <a:off x="0" y="1222116"/>
              <a:ext cx="54077" cy="1992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12" y="0"/>
                  </a:moveTo>
                  <a:lnTo>
                    <a:pt x="5605" y="5963"/>
                  </a:lnTo>
                  <a:lnTo>
                    <a:pt x="3501" y="10434"/>
                  </a:lnTo>
                  <a:lnTo>
                    <a:pt x="1630" y="14970"/>
                  </a:lnTo>
                  <a:lnTo>
                    <a:pt x="0" y="19556"/>
                  </a:lnTo>
                  <a:lnTo>
                    <a:pt x="303" y="20298"/>
                  </a:lnTo>
                  <a:lnTo>
                    <a:pt x="6894" y="21600"/>
                  </a:lnTo>
                  <a:lnTo>
                    <a:pt x="10435" y="21600"/>
                  </a:lnTo>
                  <a:lnTo>
                    <a:pt x="13453" y="20866"/>
                  </a:lnTo>
                  <a:lnTo>
                    <a:pt x="13773" y="19890"/>
                  </a:lnTo>
                  <a:lnTo>
                    <a:pt x="15384" y="15360"/>
                  </a:lnTo>
                  <a:lnTo>
                    <a:pt x="17230" y="10882"/>
                  </a:lnTo>
                  <a:lnTo>
                    <a:pt x="19304" y="6470"/>
                  </a:lnTo>
                  <a:lnTo>
                    <a:pt x="21600" y="2140"/>
                  </a:lnTo>
                  <a:lnTo>
                    <a:pt x="21470" y="1395"/>
                  </a:lnTo>
                  <a:lnTo>
                    <a:pt x="20338" y="744"/>
                  </a:lnTo>
                  <a:lnTo>
                    <a:pt x="18390" y="256"/>
                  </a:lnTo>
                  <a:lnTo>
                    <a:pt x="1581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1333282" y="1219654"/>
              <a:ext cx="12701" cy="431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7379" y="2439"/>
                  </a:lnTo>
                  <a:lnTo>
                    <a:pt x="0" y="5535"/>
                  </a:lnTo>
                  <a:lnTo>
                    <a:pt x="510" y="8973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50769" y="898906"/>
              <a:ext cx="77999" cy="1945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387" y="0"/>
                  </a:moveTo>
                  <a:lnTo>
                    <a:pt x="8911" y="5668"/>
                  </a:lnTo>
                  <a:lnTo>
                    <a:pt x="5755" y="10113"/>
                  </a:lnTo>
                  <a:lnTo>
                    <a:pt x="2797" y="14646"/>
                  </a:lnTo>
                  <a:lnTo>
                    <a:pt x="47" y="19250"/>
                  </a:lnTo>
                  <a:lnTo>
                    <a:pt x="0" y="20013"/>
                  </a:lnTo>
                  <a:lnTo>
                    <a:pt x="663" y="20700"/>
                  </a:lnTo>
                  <a:lnTo>
                    <a:pt x="1920" y="21238"/>
                  </a:lnTo>
                  <a:lnTo>
                    <a:pt x="3655" y="21552"/>
                  </a:lnTo>
                  <a:lnTo>
                    <a:pt x="4014" y="21585"/>
                  </a:lnTo>
                  <a:lnTo>
                    <a:pt x="4373" y="21600"/>
                  </a:lnTo>
                  <a:lnTo>
                    <a:pt x="6912" y="21600"/>
                  </a:lnTo>
                  <a:lnTo>
                    <a:pt x="8885" y="20997"/>
                  </a:lnTo>
                  <a:lnTo>
                    <a:pt x="9395" y="20106"/>
                  </a:lnTo>
                  <a:lnTo>
                    <a:pt x="12096" y="15582"/>
                  </a:lnTo>
                  <a:lnTo>
                    <a:pt x="15003" y="11130"/>
                  </a:lnTo>
                  <a:lnTo>
                    <a:pt x="18103" y="6765"/>
                  </a:lnTo>
                  <a:lnTo>
                    <a:pt x="21388" y="2502"/>
                  </a:lnTo>
                  <a:lnTo>
                    <a:pt x="21600" y="1744"/>
                  </a:lnTo>
                  <a:lnTo>
                    <a:pt x="21088" y="1037"/>
                  </a:lnTo>
                  <a:lnTo>
                    <a:pt x="19952" y="458"/>
                  </a:lnTo>
                  <a:lnTo>
                    <a:pt x="18290" y="85"/>
                  </a:lnTo>
                  <a:lnTo>
                    <a:pt x="1638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1327073" y="979921"/>
              <a:ext cx="16077" cy="10599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9644" y="1053"/>
                  </a:lnTo>
                  <a:lnTo>
                    <a:pt x="7831" y="9438"/>
                  </a:lnTo>
                  <a:lnTo>
                    <a:pt x="0" y="17702"/>
                  </a:lnTo>
                  <a:lnTo>
                    <a:pt x="853" y="19096"/>
                  </a:lnTo>
                  <a:lnTo>
                    <a:pt x="5020" y="20291"/>
                  </a:lnTo>
                  <a:lnTo>
                    <a:pt x="11837" y="21163"/>
                  </a:lnTo>
                  <a:lnTo>
                    <a:pt x="20647" y="21586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152673" y="595852"/>
              <a:ext cx="109531" cy="18238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655" y="0"/>
                  </a:moveTo>
                  <a:lnTo>
                    <a:pt x="11266" y="5250"/>
                  </a:lnTo>
                  <a:lnTo>
                    <a:pt x="7427" y="9634"/>
                  </a:lnTo>
                  <a:lnTo>
                    <a:pt x="3763" y="14131"/>
                  </a:lnTo>
                  <a:lnTo>
                    <a:pt x="287" y="18729"/>
                  </a:lnTo>
                  <a:lnTo>
                    <a:pt x="0" y="19524"/>
                  </a:lnTo>
                  <a:lnTo>
                    <a:pt x="236" y="20297"/>
                  </a:lnTo>
                  <a:lnTo>
                    <a:pt x="938" y="20961"/>
                  </a:lnTo>
                  <a:lnTo>
                    <a:pt x="2047" y="21429"/>
                  </a:lnTo>
                  <a:lnTo>
                    <a:pt x="2491" y="21544"/>
                  </a:lnTo>
                  <a:lnTo>
                    <a:pt x="2957" y="21600"/>
                  </a:lnTo>
                  <a:lnTo>
                    <a:pt x="4730" y="21600"/>
                  </a:lnTo>
                  <a:lnTo>
                    <a:pt x="5982" y="21141"/>
                  </a:lnTo>
                  <a:lnTo>
                    <a:pt x="6543" y="20370"/>
                  </a:lnTo>
                  <a:lnTo>
                    <a:pt x="9937" y="15882"/>
                  </a:lnTo>
                  <a:lnTo>
                    <a:pt x="13513" y="11493"/>
                  </a:lnTo>
                  <a:lnTo>
                    <a:pt x="17258" y="7217"/>
                  </a:lnTo>
                  <a:lnTo>
                    <a:pt x="21159" y="3069"/>
                  </a:lnTo>
                  <a:lnTo>
                    <a:pt x="21600" y="2298"/>
                  </a:lnTo>
                  <a:lnTo>
                    <a:pt x="21517" y="1514"/>
                  </a:lnTo>
                  <a:lnTo>
                    <a:pt x="20950" y="806"/>
                  </a:lnTo>
                  <a:lnTo>
                    <a:pt x="19940" y="263"/>
                  </a:lnTo>
                  <a:lnTo>
                    <a:pt x="186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8"/>
            <p:cNvSpPr/>
            <p:nvPr/>
          </p:nvSpPr>
          <p:spPr>
            <a:xfrm>
              <a:off x="320784" y="335206"/>
              <a:ext cx="145578" cy="1577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88" y="0"/>
                  </a:moveTo>
                  <a:lnTo>
                    <a:pt x="12862" y="4689"/>
                  </a:lnTo>
                  <a:lnTo>
                    <a:pt x="8599" y="8895"/>
                  </a:lnTo>
                  <a:lnTo>
                    <a:pt x="4481" y="13260"/>
                  </a:lnTo>
                  <a:lnTo>
                    <a:pt x="525" y="17771"/>
                  </a:lnTo>
                  <a:lnTo>
                    <a:pt x="0" y="19520"/>
                  </a:lnTo>
                  <a:lnTo>
                    <a:pt x="305" y="20384"/>
                  </a:lnTo>
                  <a:lnTo>
                    <a:pt x="969" y="21098"/>
                  </a:lnTo>
                  <a:lnTo>
                    <a:pt x="1440" y="21437"/>
                  </a:lnTo>
                  <a:lnTo>
                    <a:pt x="1996" y="21600"/>
                  </a:lnTo>
                  <a:lnTo>
                    <a:pt x="3312" y="21600"/>
                  </a:lnTo>
                  <a:lnTo>
                    <a:pt x="4067" y="21287"/>
                  </a:lnTo>
                  <a:lnTo>
                    <a:pt x="4574" y="20687"/>
                  </a:lnTo>
                  <a:lnTo>
                    <a:pt x="8414" y="16309"/>
                  </a:lnTo>
                  <a:lnTo>
                    <a:pt x="12409" y="12072"/>
                  </a:lnTo>
                  <a:lnTo>
                    <a:pt x="16545" y="7992"/>
                  </a:lnTo>
                  <a:lnTo>
                    <a:pt x="20808" y="4082"/>
                  </a:lnTo>
                  <a:lnTo>
                    <a:pt x="21391" y="3309"/>
                  </a:lnTo>
                  <a:lnTo>
                    <a:pt x="21600" y="2421"/>
                  </a:lnTo>
                  <a:lnTo>
                    <a:pt x="21433" y="1525"/>
                  </a:lnTo>
                  <a:lnTo>
                    <a:pt x="20887" y="729"/>
                  </a:lnTo>
                  <a:lnTo>
                    <a:pt x="20050" y="192"/>
                  </a:lnTo>
                  <a:lnTo>
                    <a:pt x="190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559984" y="144200"/>
              <a:ext cx="176548" cy="12012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340" y="0"/>
                  </a:moveTo>
                  <a:lnTo>
                    <a:pt x="13951" y="3897"/>
                  </a:lnTo>
                  <a:lnTo>
                    <a:pt x="9470" y="7697"/>
                  </a:lnTo>
                  <a:lnTo>
                    <a:pt x="5104" y="11717"/>
                  </a:lnTo>
                  <a:lnTo>
                    <a:pt x="867" y="15943"/>
                  </a:lnTo>
                  <a:lnTo>
                    <a:pt x="0" y="17957"/>
                  </a:lnTo>
                  <a:lnTo>
                    <a:pt x="17" y="19149"/>
                  </a:lnTo>
                  <a:lnTo>
                    <a:pt x="357" y="20280"/>
                  </a:lnTo>
                  <a:lnTo>
                    <a:pt x="770" y="21141"/>
                  </a:lnTo>
                  <a:lnTo>
                    <a:pt x="1424" y="21600"/>
                  </a:lnTo>
                  <a:lnTo>
                    <a:pt x="2511" y="21600"/>
                  </a:lnTo>
                  <a:lnTo>
                    <a:pt x="2938" y="21415"/>
                  </a:lnTo>
                  <a:lnTo>
                    <a:pt x="3309" y="21029"/>
                  </a:lnTo>
                  <a:lnTo>
                    <a:pt x="7419" y="16930"/>
                  </a:lnTo>
                  <a:lnTo>
                    <a:pt x="11656" y="13030"/>
                  </a:lnTo>
                  <a:lnTo>
                    <a:pt x="16002" y="9343"/>
                  </a:lnTo>
                  <a:lnTo>
                    <a:pt x="20445" y="5881"/>
                  </a:lnTo>
                  <a:lnTo>
                    <a:pt x="21104" y="5116"/>
                  </a:lnTo>
                  <a:lnTo>
                    <a:pt x="21499" y="4074"/>
                  </a:lnTo>
                  <a:lnTo>
                    <a:pt x="21600" y="2890"/>
                  </a:lnTo>
                  <a:lnTo>
                    <a:pt x="21377" y="1698"/>
                  </a:lnTo>
                  <a:lnTo>
                    <a:pt x="20855" y="727"/>
                  </a:lnTo>
                  <a:lnTo>
                    <a:pt x="20146" y="147"/>
                  </a:lnTo>
                  <a:lnTo>
                    <a:pt x="1934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854863" y="35028"/>
              <a:ext cx="194200" cy="790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77" y="0"/>
                  </a:moveTo>
                  <a:lnTo>
                    <a:pt x="14690" y="2657"/>
                  </a:lnTo>
                  <a:lnTo>
                    <a:pt x="10136" y="5599"/>
                  </a:lnTo>
                  <a:lnTo>
                    <a:pt x="5664" y="8849"/>
                  </a:lnTo>
                  <a:lnTo>
                    <a:pt x="1290" y="12395"/>
                  </a:lnTo>
                  <a:lnTo>
                    <a:pt x="0" y="16557"/>
                  </a:lnTo>
                  <a:lnTo>
                    <a:pt x="103" y="18419"/>
                  </a:lnTo>
                  <a:lnTo>
                    <a:pt x="380" y="20374"/>
                  </a:lnTo>
                  <a:lnTo>
                    <a:pt x="1124" y="21600"/>
                  </a:lnTo>
                  <a:lnTo>
                    <a:pt x="2131" y="21600"/>
                  </a:lnTo>
                  <a:lnTo>
                    <a:pt x="2345" y="21513"/>
                  </a:lnTo>
                  <a:lnTo>
                    <a:pt x="2554" y="21336"/>
                  </a:lnTo>
                  <a:lnTo>
                    <a:pt x="6816" y="17882"/>
                  </a:lnTo>
                  <a:lnTo>
                    <a:pt x="11176" y="14715"/>
                  </a:lnTo>
                  <a:lnTo>
                    <a:pt x="15617" y="11845"/>
                  </a:lnTo>
                  <a:lnTo>
                    <a:pt x="20123" y="9284"/>
                  </a:lnTo>
                  <a:lnTo>
                    <a:pt x="20824" y="8531"/>
                  </a:lnTo>
                  <a:lnTo>
                    <a:pt x="21336" y="7223"/>
                  </a:lnTo>
                  <a:lnTo>
                    <a:pt x="21600" y="5599"/>
                  </a:lnTo>
                  <a:lnTo>
                    <a:pt x="21600" y="3658"/>
                  </a:lnTo>
                  <a:lnTo>
                    <a:pt x="21294" y="1934"/>
                  </a:lnTo>
                  <a:lnTo>
                    <a:pt x="20762" y="674"/>
                  </a:lnTo>
                  <a:lnTo>
                    <a:pt x="2007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1179067" y="0"/>
              <a:ext cx="164083" cy="433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2970" y="1119"/>
                  </a:lnTo>
                  <a:lnTo>
                    <a:pt x="7465" y="2514"/>
                  </a:lnTo>
                  <a:lnTo>
                    <a:pt x="2030" y="4401"/>
                  </a:lnTo>
                  <a:lnTo>
                    <a:pt x="0" y="13870"/>
                  </a:lnTo>
                  <a:lnTo>
                    <a:pt x="124" y="18304"/>
                  </a:lnTo>
                  <a:lnTo>
                    <a:pt x="1112" y="21600"/>
                  </a:lnTo>
                  <a:lnTo>
                    <a:pt x="2344" y="21600"/>
                  </a:lnTo>
                  <a:lnTo>
                    <a:pt x="2424" y="21581"/>
                  </a:lnTo>
                  <a:lnTo>
                    <a:pt x="7828" y="19701"/>
                  </a:lnTo>
                  <a:lnTo>
                    <a:pt x="13222" y="18334"/>
                  </a:lnTo>
                  <a:lnTo>
                    <a:pt x="18666" y="17454"/>
                  </a:lnTo>
                  <a:lnTo>
                    <a:pt x="21600" y="1724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" name="Google Shape;76;p8"/>
          <p:cNvGrpSpPr/>
          <p:nvPr/>
        </p:nvGrpSpPr>
        <p:grpSpPr>
          <a:xfrm>
            <a:off x="2776298" y="1868975"/>
            <a:ext cx="973149" cy="973120"/>
            <a:chOff x="0" y="0"/>
            <a:chExt cx="973147" cy="973118"/>
          </a:xfrm>
        </p:grpSpPr>
        <p:sp>
          <p:nvSpPr>
            <p:cNvPr id="77" name="Google Shape;77;p8"/>
            <p:cNvSpPr/>
            <p:nvPr/>
          </p:nvSpPr>
          <p:spPr>
            <a:xfrm>
              <a:off x="0" y="0"/>
              <a:ext cx="966585" cy="9731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033" y="0"/>
                  </a:moveTo>
                  <a:lnTo>
                    <a:pt x="10053" y="36"/>
                  </a:lnTo>
                  <a:lnTo>
                    <a:pt x="9075" y="162"/>
                  </a:lnTo>
                  <a:lnTo>
                    <a:pt x="8107" y="378"/>
                  </a:lnTo>
                  <a:lnTo>
                    <a:pt x="7153" y="684"/>
                  </a:lnTo>
                  <a:lnTo>
                    <a:pt x="6219" y="1081"/>
                  </a:lnTo>
                  <a:lnTo>
                    <a:pt x="5312" y="1568"/>
                  </a:lnTo>
                  <a:lnTo>
                    <a:pt x="4438" y="2147"/>
                  </a:lnTo>
                  <a:lnTo>
                    <a:pt x="3602" y="2817"/>
                  </a:lnTo>
                  <a:lnTo>
                    <a:pt x="2858" y="3537"/>
                  </a:lnTo>
                  <a:lnTo>
                    <a:pt x="2198" y="4310"/>
                  </a:lnTo>
                  <a:lnTo>
                    <a:pt x="1624" y="5130"/>
                  </a:lnTo>
                  <a:lnTo>
                    <a:pt x="1137" y="5990"/>
                  </a:lnTo>
                  <a:lnTo>
                    <a:pt x="735" y="6884"/>
                  </a:lnTo>
                  <a:lnTo>
                    <a:pt x="421" y="7807"/>
                  </a:lnTo>
                  <a:lnTo>
                    <a:pt x="193" y="8750"/>
                  </a:lnTo>
                  <a:lnTo>
                    <a:pt x="53" y="9709"/>
                  </a:lnTo>
                  <a:lnTo>
                    <a:pt x="0" y="10678"/>
                  </a:lnTo>
                  <a:lnTo>
                    <a:pt x="35" y="11649"/>
                  </a:lnTo>
                  <a:lnTo>
                    <a:pt x="159" y="12616"/>
                  </a:lnTo>
                  <a:lnTo>
                    <a:pt x="372" y="13574"/>
                  </a:lnTo>
                  <a:lnTo>
                    <a:pt x="673" y="14516"/>
                  </a:lnTo>
                  <a:lnTo>
                    <a:pt x="1064" y="15436"/>
                  </a:lnTo>
                  <a:lnTo>
                    <a:pt x="1545" y="16328"/>
                  </a:lnTo>
                  <a:lnTo>
                    <a:pt x="2115" y="17184"/>
                  </a:lnTo>
                  <a:lnTo>
                    <a:pt x="2776" y="18000"/>
                  </a:lnTo>
                  <a:lnTo>
                    <a:pt x="3501" y="18739"/>
                  </a:lnTo>
                  <a:lnTo>
                    <a:pt x="4280" y="19394"/>
                  </a:lnTo>
                  <a:lnTo>
                    <a:pt x="5108" y="19965"/>
                  </a:lnTo>
                  <a:lnTo>
                    <a:pt x="5977" y="20451"/>
                  </a:lnTo>
                  <a:lnTo>
                    <a:pt x="6882" y="20852"/>
                  </a:lnTo>
                  <a:lnTo>
                    <a:pt x="7814" y="21168"/>
                  </a:lnTo>
                  <a:lnTo>
                    <a:pt x="8769" y="21398"/>
                  </a:lnTo>
                  <a:lnTo>
                    <a:pt x="9740" y="21542"/>
                  </a:lnTo>
                  <a:lnTo>
                    <a:pt x="10719" y="21600"/>
                  </a:lnTo>
                  <a:lnTo>
                    <a:pt x="11700" y="21571"/>
                  </a:lnTo>
                  <a:lnTo>
                    <a:pt x="12677" y="21454"/>
                  </a:lnTo>
                  <a:lnTo>
                    <a:pt x="13643" y="21250"/>
                  </a:lnTo>
                  <a:lnTo>
                    <a:pt x="14592" y="20958"/>
                  </a:lnTo>
                  <a:lnTo>
                    <a:pt x="15517" y="20577"/>
                  </a:lnTo>
                  <a:lnTo>
                    <a:pt x="16411" y="20108"/>
                  </a:lnTo>
                  <a:lnTo>
                    <a:pt x="17268" y="19549"/>
                  </a:lnTo>
                  <a:lnTo>
                    <a:pt x="18081" y="18901"/>
                  </a:lnTo>
                  <a:lnTo>
                    <a:pt x="18834" y="18175"/>
                  </a:lnTo>
                  <a:lnTo>
                    <a:pt x="19501" y="17395"/>
                  </a:lnTo>
                  <a:lnTo>
                    <a:pt x="20082" y="16569"/>
                  </a:lnTo>
                  <a:lnTo>
                    <a:pt x="20577" y="15703"/>
                  </a:lnTo>
                  <a:lnTo>
                    <a:pt x="20986" y="14803"/>
                  </a:lnTo>
                  <a:lnTo>
                    <a:pt x="21307" y="13876"/>
                  </a:lnTo>
                  <a:lnTo>
                    <a:pt x="21542" y="12927"/>
                  </a:lnTo>
                  <a:lnTo>
                    <a:pt x="21600" y="12544"/>
                  </a:lnTo>
                  <a:lnTo>
                    <a:pt x="4335" y="12544"/>
                  </a:lnTo>
                  <a:lnTo>
                    <a:pt x="3844" y="12474"/>
                  </a:lnTo>
                  <a:lnTo>
                    <a:pt x="2785" y="12240"/>
                  </a:lnTo>
                  <a:lnTo>
                    <a:pt x="2271" y="10933"/>
                  </a:lnTo>
                  <a:lnTo>
                    <a:pt x="2359" y="9846"/>
                  </a:lnTo>
                  <a:lnTo>
                    <a:pt x="2606" y="8858"/>
                  </a:lnTo>
                  <a:lnTo>
                    <a:pt x="2993" y="7956"/>
                  </a:lnTo>
                  <a:lnTo>
                    <a:pt x="3504" y="7131"/>
                  </a:lnTo>
                  <a:lnTo>
                    <a:pt x="4119" y="6371"/>
                  </a:lnTo>
                  <a:lnTo>
                    <a:pt x="4822" y="5666"/>
                  </a:lnTo>
                  <a:lnTo>
                    <a:pt x="5595" y="5005"/>
                  </a:lnTo>
                  <a:lnTo>
                    <a:pt x="6419" y="4376"/>
                  </a:lnTo>
                  <a:lnTo>
                    <a:pt x="6472" y="4337"/>
                  </a:lnTo>
                  <a:lnTo>
                    <a:pt x="19553" y="4337"/>
                  </a:lnTo>
                  <a:lnTo>
                    <a:pt x="18997" y="3650"/>
                  </a:lnTo>
                  <a:lnTo>
                    <a:pt x="18260" y="2894"/>
                  </a:lnTo>
                  <a:lnTo>
                    <a:pt x="17472" y="2226"/>
                  </a:lnTo>
                  <a:lnTo>
                    <a:pt x="16639" y="1644"/>
                  </a:lnTo>
                  <a:lnTo>
                    <a:pt x="15767" y="1150"/>
                  </a:lnTo>
                  <a:lnTo>
                    <a:pt x="14862" y="744"/>
                  </a:lnTo>
                  <a:lnTo>
                    <a:pt x="13931" y="425"/>
                  </a:lnTo>
                  <a:lnTo>
                    <a:pt x="12978" y="195"/>
                  </a:lnTo>
                  <a:lnTo>
                    <a:pt x="12010" y="53"/>
                  </a:lnTo>
                  <a:lnTo>
                    <a:pt x="1103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193295" y="196110"/>
              <a:ext cx="779852" cy="36901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897" y="0"/>
                  </a:moveTo>
                  <a:lnTo>
                    <a:pt x="2966" y="0"/>
                  </a:lnTo>
                  <a:lnTo>
                    <a:pt x="2194" y="2436"/>
                  </a:lnTo>
                  <a:lnTo>
                    <a:pt x="1542" y="4941"/>
                  </a:lnTo>
                  <a:lnTo>
                    <a:pt x="1008" y="7520"/>
                  </a:lnTo>
                  <a:lnTo>
                    <a:pt x="588" y="10174"/>
                  </a:lnTo>
                  <a:lnTo>
                    <a:pt x="282" y="12906"/>
                  </a:lnTo>
                  <a:lnTo>
                    <a:pt x="87" y="15720"/>
                  </a:lnTo>
                  <a:lnTo>
                    <a:pt x="0" y="18617"/>
                  </a:lnTo>
                  <a:lnTo>
                    <a:pt x="19" y="21600"/>
                  </a:lnTo>
                  <a:lnTo>
                    <a:pt x="21418" y="21600"/>
                  </a:lnTo>
                  <a:lnTo>
                    <a:pt x="21528" y="20069"/>
                  </a:lnTo>
                  <a:lnTo>
                    <a:pt x="21600" y="17505"/>
                  </a:lnTo>
                  <a:lnTo>
                    <a:pt x="21563" y="14934"/>
                  </a:lnTo>
                  <a:lnTo>
                    <a:pt x="21415" y="12372"/>
                  </a:lnTo>
                  <a:lnTo>
                    <a:pt x="21157" y="9838"/>
                  </a:lnTo>
                  <a:lnTo>
                    <a:pt x="20788" y="7347"/>
                  </a:lnTo>
                  <a:lnTo>
                    <a:pt x="20308" y="4915"/>
                  </a:lnTo>
                  <a:lnTo>
                    <a:pt x="19715" y="2560"/>
                  </a:lnTo>
                  <a:lnTo>
                    <a:pt x="19010" y="298"/>
                  </a:lnTo>
                  <a:lnTo>
                    <a:pt x="1889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289632" y="189607"/>
              <a:ext cx="585933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579" y="0"/>
                  </a:moveTo>
                  <a:lnTo>
                    <a:pt x="0" y="0"/>
                  </a:lnTo>
                  <a:lnTo>
                    <a:pt x="164" y="21600"/>
                  </a:lnTo>
                  <a:lnTo>
                    <a:pt x="397" y="13749"/>
                  </a:lnTo>
                  <a:lnTo>
                    <a:pt x="21600" y="13749"/>
                  </a:lnTo>
                  <a:lnTo>
                    <a:pt x="2157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0" name="Google Shape;80;p8"/>
          <p:cNvGrpSpPr/>
          <p:nvPr/>
        </p:nvGrpSpPr>
        <p:grpSpPr>
          <a:xfrm>
            <a:off x="1151270" y="5885448"/>
            <a:ext cx="442345" cy="442343"/>
            <a:chOff x="0" y="0"/>
            <a:chExt cx="442343" cy="442341"/>
          </a:xfrm>
        </p:grpSpPr>
        <p:sp>
          <p:nvSpPr>
            <p:cNvPr id="81" name="Google Shape;81;p8"/>
            <p:cNvSpPr/>
            <p:nvPr/>
          </p:nvSpPr>
          <p:spPr>
            <a:xfrm>
              <a:off x="0" y="0"/>
              <a:ext cx="439951" cy="4423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927" y="0"/>
                  </a:moveTo>
                  <a:lnTo>
                    <a:pt x="8723" y="211"/>
                  </a:lnTo>
                  <a:lnTo>
                    <a:pt x="6673" y="827"/>
                  </a:lnTo>
                  <a:lnTo>
                    <a:pt x="4819" y="1805"/>
                  </a:lnTo>
                  <a:lnTo>
                    <a:pt x="3204" y="3103"/>
                  </a:lnTo>
                  <a:lnTo>
                    <a:pt x="1871" y="4680"/>
                  </a:lnTo>
                  <a:lnTo>
                    <a:pt x="864" y="6493"/>
                  </a:lnTo>
                  <a:lnTo>
                    <a:pt x="226" y="8501"/>
                  </a:lnTo>
                  <a:lnTo>
                    <a:pt x="0" y="10660"/>
                  </a:lnTo>
                  <a:lnTo>
                    <a:pt x="210" y="12889"/>
                  </a:lnTo>
                  <a:lnTo>
                    <a:pt x="826" y="14953"/>
                  </a:lnTo>
                  <a:lnTo>
                    <a:pt x="1808" y="16812"/>
                  </a:lnTo>
                  <a:lnTo>
                    <a:pt x="3115" y="18424"/>
                  </a:lnTo>
                  <a:lnTo>
                    <a:pt x="4708" y="19750"/>
                  </a:lnTo>
                  <a:lnTo>
                    <a:pt x="6546" y="20748"/>
                  </a:lnTo>
                  <a:lnTo>
                    <a:pt x="8590" y="21378"/>
                  </a:lnTo>
                  <a:lnTo>
                    <a:pt x="10799" y="21600"/>
                  </a:lnTo>
                  <a:lnTo>
                    <a:pt x="13002" y="21385"/>
                  </a:lnTo>
                  <a:lnTo>
                    <a:pt x="15051" y="20762"/>
                  </a:lnTo>
                  <a:lnTo>
                    <a:pt x="16904" y="19773"/>
                  </a:lnTo>
                  <a:lnTo>
                    <a:pt x="18518" y="18460"/>
                  </a:lnTo>
                  <a:lnTo>
                    <a:pt x="19850" y="16867"/>
                  </a:lnTo>
                  <a:lnTo>
                    <a:pt x="20855" y="15035"/>
                  </a:lnTo>
                  <a:lnTo>
                    <a:pt x="21492" y="13008"/>
                  </a:lnTo>
                  <a:lnTo>
                    <a:pt x="21600" y="11965"/>
                  </a:lnTo>
                  <a:lnTo>
                    <a:pt x="3215" y="11965"/>
                  </a:lnTo>
                  <a:lnTo>
                    <a:pt x="3129" y="11854"/>
                  </a:lnTo>
                  <a:lnTo>
                    <a:pt x="3045" y="11796"/>
                  </a:lnTo>
                  <a:lnTo>
                    <a:pt x="3039" y="11731"/>
                  </a:lnTo>
                  <a:lnTo>
                    <a:pt x="2959" y="9686"/>
                  </a:lnTo>
                  <a:lnTo>
                    <a:pt x="3195" y="7733"/>
                  </a:lnTo>
                  <a:lnTo>
                    <a:pt x="3906" y="5920"/>
                  </a:lnTo>
                  <a:lnTo>
                    <a:pt x="5253" y="4297"/>
                  </a:lnTo>
                  <a:lnTo>
                    <a:pt x="5797" y="3847"/>
                  </a:lnTo>
                  <a:lnTo>
                    <a:pt x="6182" y="3690"/>
                  </a:lnTo>
                  <a:lnTo>
                    <a:pt x="18965" y="3690"/>
                  </a:lnTo>
                  <a:lnTo>
                    <a:pt x="18556" y="3193"/>
                  </a:lnTo>
                  <a:lnTo>
                    <a:pt x="16956" y="1867"/>
                  </a:lnTo>
                  <a:lnTo>
                    <a:pt x="15122" y="863"/>
                  </a:lnTo>
                  <a:lnTo>
                    <a:pt x="13097" y="226"/>
                  </a:lnTo>
                  <a:lnTo>
                    <a:pt x="1092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65493" y="75563"/>
              <a:ext cx="376850" cy="1694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86" y="0"/>
                  </a:moveTo>
                  <a:lnTo>
                    <a:pt x="3463" y="0"/>
                  </a:lnTo>
                  <a:lnTo>
                    <a:pt x="3928" y="331"/>
                  </a:lnTo>
                  <a:lnTo>
                    <a:pt x="4609" y="1378"/>
                  </a:lnTo>
                  <a:lnTo>
                    <a:pt x="4833" y="1742"/>
                  </a:lnTo>
                  <a:lnTo>
                    <a:pt x="5037" y="2166"/>
                  </a:lnTo>
                  <a:lnTo>
                    <a:pt x="5391" y="2826"/>
                  </a:lnTo>
                  <a:lnTo>
                    <a:pt x="3467" y="6783"/>
                  </a:lnTo>
                  <a:lnTo>
                    <a:pt x="1924" y="11202"/>
                  </a:lnTo>
                  <a:lnTo>
                    <a:pt x="767" y="16127"/>
                  </a:lnTo>
                  <a:lnTo>
                    <a:pt x="0" y="21600"/>
                  </a:lnTo>
                  <a:lnTo>
                    <a:pt x="21463" y="21600"/>
                  </a:lnTo>
                  <a:lnTo>
                    <a:pt x="21600" y="18631"/>
                  </a:lnTo>
                  <a:lnTo>
                    <a:pt x="21348" y="12970"/>
                  </a:lnTo>
                  <a:lnTo>
                    <a:pt x="20614" y="7683"/>
                  </a:lnTo>
                  <a:lnTo>
                    <a:pt x="19450" y="2889"/>
                  </a:lnTo>
                  <a:lnTo>
                    <a:pt x="1838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" name="Google Shape;83;p8"/>
          <p:cNvGrpSpPr/>
          <p:nvPr/>
        </p:nvGrpSpPr>
        <p:grpSpPr>
          <a:xfrm>
            <a:off x="1626602" y="6156811"/>
            <a:ext cx="727890" cy="237285"/>
            <a:chOff x="0" y="0"/>
            <a:chExt cx="727888" cy="237284"/>
          </a:xfrm>
        </p:grpSpPr>
        <p:sp>
          <p:nvSpPr>
            <p:cNvPr id="84" name="Google Shape;84;p8"/>
            <p:cNvSpPr/>
            <p:nvPr/>
          </p:nvSpPr>
          <p:spPr>
            <a:xfrm>
              <a:off x="635177" y="152407"/>
              <a:ext cx="92711" cy="8487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142" y="0"/>
                  </a:moveTo>
                  <a:lnTo>
                    <a:pt x="2125" y="327"/>
                  </a:lnTo>
                  <a:lnTo>
                    <a:pt x="0" y="3446"/>
                  </a:lnTo>
                  <a:lnTo>
                    <a:pt x="299" y="5656"/>
                  </a:lnTo>
                  <a:lnTo>
                    <a:pt x="1728" y="6813"/>
                  </a:lnTo>
                  <a:lnTo>
                    <a:pt x="5521" y="10040"/>
                  </a:lnTo>
                  <a:lnTo>
                    <a:pt x="9111" y="13396"/>
                  </a:lnTo>
                  <a:lnTo>
                    <a:pt x="12485" y="16870"/>
                  </a:lnTo>
                  <a:lnTo>
                    <a:pt x="15632" y="20449"/>
                  </a:lnTo>
                  <a:lnTo>
                    <a:pt x="16268" y="21215"/>
                  </a:lnTo>
                  <a:lnTo>
                    <a:pt x="17141" y="21600"/>
                  </a:lnTo>
                  <a:lnTo>
                    <a:pt x="18795" y="21600"/>
                  </a:lnTo>
                  <a:lnTo>
                    <a:pt x="19573" y="21296"/>
                  </a:lnTo>
                  <a:lnTo>
                    <a:pt x="21508" y="19370"/>
                  </a:lnTo>
                  <a:lnTo>
                    <a:pt x="21600" y="17140"/>
                  </a:lnTo>
                  <a:lnTo>
                    <a:pt x="20402" y="15701"/>
                  </a:lnTo>
                  <a:lnTo>
                    <a:pt x="17040" y="11877"/>
                  </a:lnTo>
                  <a:lnTo>
                    <a:pt x="13440" y="8170"/>
                  </a:lnTo>
                  <a:lnTo>
                    <a:pt x="9614" y="4592"/>
                  </a:lnTo>
                  <a:lnTo>
                    <a:pt x="5575" y="1157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489191" y="73947"/>
              <a:ext cx="107138" cy="6388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740" y="0"/>
                  </a:moveTo>
                  <a:lnTo>
                    <a:pt x="1116" y="1190"/>
                  </a:lnTo>
                  <a:lnTo>
                    <a:pt x="0" y="6012"/>
                  </a:lnTo>
                  <a:lnTo>
                    <a:pt x="712" y="8726"/>
                  </a:lnTo>
                  <a:lnTo>
                    <a:pt x="2151" y="9662"/>
                  </a:lnTo>
                  <a:lnTo>
                    <a:pt x="6078" y="12321"/>
                  </a:lnTo>
                  <a:lnTo>
                    <a:pt x="9887" y="15114"/>
                  </a:lnTo>
                  <a:lnTo>
                    <a:pt x="13567" y="18030"/>
                  </a:lnTo>
                  <a:lnTo>
                    <a:pt x="17104" y="21059"/>
                  </a:lnTo>
                  <a:lnTo>
                    <a:pt x="17521" y="21428"/>
                  </a:lnTo>
                  <a:lnTo>
                    <a:pt x="17969" y="21600"/>
                  </a:lnTo>
                  <a:lnTo>
                    <a:pt x="19411" y="21600"/>
                  </a:lnTo>
                  <a:lnTo>
                    <a:pt x="20376" y="20694"/>
                  </a:lnTo>
                  <a:lnTo>
                    <a:pt x="21600" y="16829"/>
                  </a:lnTo>
                  <a:lnTo>
                    <a:pt x="21083" y="13990"/>
                  </a:lnTo>
                  <a:lnTo>
                    <a:pt x="12210" y="6598"/>
                  </a:lnTo>
                  <a:lnTo>
                    <a:pt x="4171" y="927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330136" y="28430"/>
              <a:ext cx="111266" cy="486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4" y="0"/>
                  </a:moveTo>
                  <a:lnTo>
                    <a:pt x="602" y="2109"/>
                  </a:lnTo>
                  <a:lnTo>
                    <a:pt x="0" y="8758"/>
                  </a:lnTo>
                  <a:lnTo>
                    <a:pt x="934" y="12013"/>
                  </a:lnTo>
                  <a:lnTo>
                    <a:pt x="6361" y="14669"/>
                  </a:lnTo>
                  <a:lnTo>
                    <a:pt x="10274" y="16773"/>
                  </a:lnTo>
                  <a:lnTo>
                    <a:pt x="14114" y="19007"/>
                  </a:lnTo>
                  <a:lnTo>
                    <a:pt x="18114" y="21521"/>
                  </a:lnTo>
                  <a:lnTo>
                    <a:pt x="18363" y="21600"/>
                  </a:lnTo>
                  <a:lnTo>
                    <a:pt x="19778" y="21600"/>
                  </a:lnTo>
                  <a:lnTo>
                    <a:pt x="20855" y="19841"/>
                  </a:lnTo>
                  <a:lnTo>
                    <a:pt x="21600" y="13868"/>
                  </a:lnTo>
                  <a:lnTo>
                    <a:pt x="20772" y="10467"/>
                  </a:lnTo>
                  <a:lnTo>
                    <a:pt x="11557" y="4827"/>
                  </a:lnTo>
                  <a:lnTo>
                    <a:pt x="3476" y="660"/>
                  </a:lnTo>
                  <a:lnTo>
                    <a:pt x="20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166103" y="5253"/>
              <a:ext cx="111951" cy="3782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46" y="0"/>
                  </a:moveTo>
                  <a:lnTo>
                    <a:pt x="255" y="3257"/>
                  </a:lnTo>
                  <a:lnTo>
                    <a:pt x="0" y="11961"/>
                  </a:lnTo>
                  <a:lnTo>
                    <a:pt x="1088" y="15790"/>
                  </a:lnTo>
                  <a:lnTo>
                    <a:pt x="6568" y="17283"/>
                  </a:lnTo>
                  <a:lnTo>
                    <a:pt x="10549" y="18550"/>
                  </a:lnTo>
                  <a:lnTo>
                    <a:pt x="14487" y="19964"/>
                  </a:lnTo>
                  <a:lnTo>
                    <a:pt x="18498" y="21578"/>
                  </a:lnTo>
                  <a:lnTo>
                    <a:pt x="18623" y="21600"/>
                  </a:lnTo>
                  <a:lnTo>
                    <a:pt x="20056" y="21600"/>
                  </a:lnTo>
                  <a:lnTo>
                    <a:pt x="21201" y="18757"/>
                  </a:lnTo>
                  <a:lnTo>
                    <a:pt x="21600" y="10481"/>
                  </a:lnTo>
                  <a:lnTo>
                    <a:pt x="20586" y="6477"/>
                  </a:lnTo>
                  <a:lnTo>
                    <a:pt x="15170" y="4274"/>
                  </a:lnTo>
                  <a:lnTo>
                    <a:pt x="11159" y="2835"/>
                  </a:lnTo>
                  <a:lnTo>
                    <a:pt x="7104" y="1547"/>
                  </a:lnTo>
                  <a:lnTo>
                    <a:pt x="154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0" y="0"/>
              <a:ext cx="111519" cy="286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020" y="0"/>
                  </a:moveTo>
                  <a:lnTo>
                    <a:pt x="3763" y="221"/>
                  </a:lnTo>
                  <a:lnTo>
                    <a:pt x="1144" y="617"/>
                  </a:lnTo>
                  <a:lnTo>
                    <a:pt x="0" y="5483"/>
                  </a:lnTo>
                  <a:lnTo>
                    <a:pt x="130" y="17002"/>
                  </a:lnTo>
                  <a:lnTo>
                    <a:pt x="1368" y="21600"/>
                  </a:lnTo>
                  <a:lnTo>
                    <a:pt x="2861" y="21189"/>
                  </a:lnTo>
                  <a:lnTo>
                    <a:pt x="4001" y="21043"/>
                  </a:lnTo>
                  <a:lnTo>
                    <a:pt x="7190" y="20838"/>
                  </a:lnTo>
                  <a:lnTo>
                    <a:pt x="20480" y="20838"/>
                  </a:lnTo>
                  <a:lnTo>
                    <a:pt x="21497" y="17059"/>
                  </a:lnTo>
                  <a:lnTo>
                    <a:pt x="21600" y="5665"/>
                  </a:lnTo>
                  <a:lnTo>
                    <a:pt x="20442" y="847"/>
                  </a:lnTo>
                  <a:lnTo>
                    <a:pt x="12163" y="34"/>
                  </a:lnTo>
                  <a:lnTo>
                    <a:pt x="702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37122" y="21764"/>
              <a:ext cx="68616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8130" y="1407"/>
                  </a:lnTo>
                  <a:lnTo>
                    <a:pt x="18982" y="21600"/>
                  </a:lnTo>
                  <a:lnTo>
                    <a:pt x="21317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" name="Google Shape;90;p8"/>
          <p:cNvGrpSpPr/>
          <p:nvPr/>
        </p:nvGrpSpPr>
        <p:grpSpPr>
          <a:xfrm>
            <a:off x="3604359" y="1438795"/>
            <a:ext cx="617984" cy="469230"/>
            <a:chOff x="0" y="0"/>
            <a:chExt cx="617983" cy="469228"/>
          </a:xfrm>
        </p:grpSpPr>
        <p:sp>
          <p:nvSpPr>
            <p:cNvPr id="91" name="Google Shape;91;p8"/>
            <p:cNvSpPr/>
            <p:nvPr/>
          </p:nvSpPr>
          <p:spPr>
            <a:xfrm>
              <a:off x="583171" y="271792"/>
              <a:ext cx="34812" cy="1974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193" y="0"/>
                  </a:moveTo>
                  <a:lnTo>
                    <a:pt x="0" y="0"/>
                  </a:lnTo>
                  <a:lnTo>
                    <a:pt x="4421" y="20958"/>
                  </a:lnTo>
                  <a:lnTo>
                    <a:pt x="8235" y="21600"/>
                  </a:lnTo>
                  <a:lnTo>
                    <a:pt x="13050" y="21600"/>
                  </a:lnTo>
                  <a:lnTo>
                    <a:pt x="17896" y="21568"/>
                  </a:lnTo>
                  <a:lnTo>
                    <a:pt x="21600" y="20865"/>
                  </a:lnTo>
                  <a:lnTo>
                    <a:pt x="1719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396532" y="152336"/>
              <a:ext cx="86851" cy="2099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997" y="0"/>
                  </a:moveTo>
                  <a:lnTo>
                    <a:pt x="107" y="0"/>
                  </a:lnTo>
                  <a:lnTo>
                    <a:pt x="0" y="20604"/>
                  </a:lnTo>
                  <a:lnTo>
                    <a:pt x="632" y="21068"/>
                  </a:lnTo>
                  <a:lnTo>
                    <a:pt x="2710" y="21586"/>
                  </a:lnTo>
                  <a:lnTo>
                    <a:pt x="3995" y="21600"/>
                  </a:lnTo>
                  <a:lnTo>
                    <a:pt x="21600" y="17736"/>
                  </a:lnTo>
                  <a:lnTo>
                    <a:pt x="6905" y="17736"/>
                  </a:lnTo>
                  <a:lnTo>
                    <a:pt x="699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8"/>
            <p:cNvSpPr/>
            <p:nvPr/>
          </p:nvSpPr>
          <p:spPr>
            <a:xfrm>
              <a:off x="424294" y="234746"/>
              <a:ext cx="186587" cy="9000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633" y="0"/>
                  </a:moveTo>
                  <a:lnTo>
                    <a:pt x="0" y="21600"/>
                  </a:lnTo>
                  <a:lnTo>
                    <a:pt x="6840" y="21600"/>
                  </a:lnTo>
                  <a:lnTo>
                    <a:pt x="18392" y="8891"/>
                  </a:lnTo>
                  <a:lnTo>
                    <a:pt x="21600" y="8891"/>
                  </a:lnTo>
                  <a:lnTo>
                    <a:pt x="21480" y="2204"/>
                  </a:lnTo>
                  <a:lnTo>
                    <a:pt x="21177" y="1164"/>
                  </a:lnTo>
                  <a:lnTo>
                    <a:pt x="20221" y="18"/>
                  </a:lnTo>
                  <a:lnTo>
                    <a:pt x="1963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8"/>
            <p:cNvSpPr/>
            <p:nvPr/>
          </p:nvSpPr>
          <p:spPr>
            <a:xfrm>
              <a:off x="180390" y="37287"/>
              <a:ext cx="98119" cy="2160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109" y="0"/>
                  </a:moveTo>
                  <a:lnTo>
                    <a:pt x="0" y="0"/>
                  </a:lnTo>
                  <a:lnTo>
                    <a:pt x="3106" y="20724"/>
                  </a:lnTo>
                  <a:lnTo>
                    <a:pt x="3699" y="21146"/>
                  </a:lnTo>
                  <a:lnTo>
                    <a:pt x="5519" y="21600"/>
                  </a:lnTo>
                  <a:lnTo>
                    <a:pt x="6626" y="21600"/>
                  </a:lnTo>
                  <a:lnTo>
                    <a:pt x="21600" y="17917"/>
                  </a:lnTo>
                  <a:lnTo>
                    <a:pt x="8796" y="17917"/>
                  </a:lnTo>
                  <a:lnTo>
                    <a:pt x="6109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220344" y="114554"/>
              <a:ext cx="204383" cy="10194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894" y="0"/>
                  </a:moveTo>
                  <a:lnTo>
                    <a:pt x="0" y="21600"/>
                  </a:lnTo>
                  <a:lnTo>
                    <a:pt x="6147" y="21600"/>
                  </a:lnTo>
                  <a:lnTo>
                    <a:pt x="18666" y="8005"/>
                  </a:lnTo>
                  <a:lnTo>
                    <a:pt x="21594" y="8005"/>
                  </a:lnTo>
                  <a:lnTo>
                    <a:pt x="21600" y="2045"/>
                  </a:lnTo>
                  <a:lnTo>
                    <a:pt x="21329" y="1084"/>
                  </a:lnTo>
                  <a:lnTo>
                    <a:pt x="20444" y="24"/>
                  </a:lnTo>
                  <a:lnTo>
                    <a:pt x="1989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0" y="0"/>
              <a:ext cx="208141" cy="1301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245" y="0"/>
                  </a:moveTo>
                  <a:lnTo>
                    <a:pt x="19723" y="4"/>
                  </a:lnTo>
                  <a:lnTo>
                    <a:pt x="244" y="17594"/>
                  </a:lnTo>
                  <a:lnTo>
                    <a:pt x="0" y="18997"/>
                  </a:lnTo>
                  <a:lnTo>
                    <a:pt x="782" y="21206"/>
                  </a:lnTo>
                  <a:lnTo>
                    <a:pt x="1653" y="21600"/>
                  </a:lnTo>
                  <a:lnTo>
                    <a:pt x="18720" y="6188"/>
                  </a:lnTo>
                  <a:lnTo>
                    <a:pt x="21600" y="6188"/>
                  </a:lnTo>
                  <a:lnTo>
                    <a:pt x="21398" y="1452"/>
                  </a:lnTo>
                  <a:lnTo>
                    <a:pt x="21114" y="746"/>
                  </a:lnTo>
                  <a:lnTo>
                    <a:pt x="2024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" name="Google Shape;97;p8"/>
          <p:cNvGrpSpPr/>
          <p:nvPr/>
        </p:nvGrpSpPr>
        <p:grpSpPr>
          <a:xfrm>
            <a:off x="2215031" y="1054275"/>
            <a:ext cx="478539" cy="472086"/>
            <a:chOff x="0" y="0"/>
            <a:chExt cx="478538" cy="472085"/>
          </a:xfrm>
        </p:grpSpPr>
        <p:sp>
          <p:nvSpPr>
            <p:cNvPr id="98" name="Google Shape;98;p8"/>
            <p:cNvSpPr/>
            <p:nvPr/>
          </p:nvSpPr>
          <p:spPr>
            <a:xfrm>
              <a:off x="0" y="0"/>
              <a:ext cx="478538" cy="4720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91" y="0"/>
                  </a:moveTo>
                  <a:lnTo>
                    <a:pt x="5593" y="1706"/>
                  </a:lnTo>
                  <a:lnTo>
                    <a:pt x="5683" y="3230"/>
                  </a:lnTo>
                  <a:lnTo>
                    <a:pt x="5784" y="4793"/>
                  </a:lnTo>
                  <a:lnTo>
                    <a:pt x="5905" y="6339"/>
                  </a:lnTo>
                  <a:lnTo>
                    <a:pt x="5918" y="7001"/>
                  </a:lnTo>
                  <a:lnTo>
                    <a:pt x="5799" y="7579"/>
                  </a:lnTo>
                  <a:lnTo>
                    <a:pt x="5497" y="8073"/>
                  </a:lnTo>
                  <a:lnTo>
                    <a:pt x="4964" y="8483"/>
                  </a:lnTo>
                  <a:lnTo>
                    <a:pt x="4604" y="8714"/>
                  </a:lnTo>
                  <a:lnTo>
                    <a:pt x="4263" y="8981"/>
                  </a:lnTo>
                  <a:lnTo>
                    <a:pt x="3931" y="9265"/>
                  </a:lnTo>
                  <a:lnTo>
                    <a:pt x="3597" y="9544"/>
                  </a:lnTo>
                  <a:lnTo>
                    <a:pt x="0" y="12408"/>
                  </a:lnTo>
                  <a:lnTo>
                    <a:pt x="359" y="12525"/>
                  </a:lnTo>
                  <a:lnTo>
                    <a:pt x="587" y="12611"/>
                  </a:lnTo>
                  <a:lnTo>
                    <a:pt x="5166" y="13823"/>
                  </a:lnTo>
                  <a:lnTo>
                    <a:pt x="6620" y="14181"/>
                  </a:lnTo>
                  <a:lnTo>
                    <a:pt x="6976" y="14305"/>
                  </a:lnTo>
                  <a:lnTo>
                    <a:pt x="7239" y="14489"/>
                  </a:lnTo>
                  <a:lnTo>
                    <a:pt x="7433" y="14743"/>
                  </a:lnTo>
                  <a:lnTo>
                    <a:pt x="7579" y="15075"/>
                  </a:lnTo>
                  <a:lnTo>
                    <a:pt x="8143" y="16679"/>
                  </a:lnTo>
                  <a:lnTo>
                    <a:pt x="8720" y="18293"/>
                  </a:lnTo>
                  <a:lnTo>
                    <a:pt x="9910" y="21600"/>
                  </a:lnTo>
                  <a:lnTo>
                    <a:pt x="10124" y="21277"/>
                  </a:lnTo>
                  <a:lnTo>
                    <a:pt x="10278" y="21057"/>
                  </a:lnTo>
                  <a:lnTo>
                    <a:pt x="12038" y="18271"/>
                  </a:lnTo>
                  <a:lnTo>
                    <a:pt x="12842" y="16989"/>
                  </a:lnTo>
                  <a:lnTo>
                    <a:pt x="13635" y="15700"/>
                  </a:lnTo>
                  <a:lnTo>
                    <a:pt x="13845" y="15421"/>
                  </a:lnTo>
                  <a:lnTo>
                    <a:pt x="14083" y="15237"/>
                  </a:lnTo>
                  <a:lnTo>
                    <a:pt x="14367" y="15133"/>
                  </a:lnTo>
                  <a:lnTo>
                    <a:pt x="14712" y="15095"/>
                  </a:lnTo>
                  <a:lnTo>
                    <a:pt x="21600" y="14834"/>
                  </a:lnTo>
                  <a:lnTo>
                    <a:pt x="20740" y="13747"/>
                  </a:lnTo>
                  <a:lnTo>
                    <a:pt x="19917" y="12692"/>
                  </a:lnTo>
                  <a:lnTo>
                    <a:pt x="19094" y="11684"/>
                  </a:lnTo>
                  <a:lnTo>
                    <a:pt x="18234" y="10737"/>
                  </a:lnTo>
                  <a:lnTo>
                    <a:pt x="17495" y="9810"/>
                  </a:lnTo>
                  <a:lnTo>
                    <a:pt x="17098" y="8854"/>
                  </a:lnTo>
                  <a:lnTo>
                    <a:pt x="17056" y="7817"/>
                  </a:lnTo>
                  <a:lnTo>
                    <a:pt x="17381" y="6649"/>
                  </a:lnTo>
                  <a:lnTo>
                    <a:pt x="17815" y="5432"/>
                  </a:lnTo>
                  <a:lnTo>
                    <a:pt x="18178" y="4153"/>
                  </a:lnTo>
                  <a:lnTo>
                    <a:pt x="11805" y="4153"/>
                  </a:lnTo>
                  <a:lnTo>
                    <a:pt x="11432" y="4047"/>
                  </a:lnTo>
                  <a:lnTo>
                    <a:pt x="11053" y="3811"/>
                  </a:lnTo>
                  <a:lnTo>
                    <a:pt x="10464" y="3375"/>
                  </a:lnTo>
                  <a:lnTo>
                    <a:pt x="9861" y="2958"/>
                  </a:lnTo>
                  <a:lnTo>
                    <a:pt x="8641" y="2140"/>
                  </a:lnTo>
                  <a:lnTo>
                    <a:pt x="549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8"/>
            <p:cNvSpPr/>
            <p:nvPr/>
          </p:nvSpPr>
          <p:spPr>
            <a:xfrm>
              <a:off x="261532" y="33909"/>
              <a:ext cx="156108" cy="5684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0600" y="854"/>
                  </a:lnTo>
                  <a:lnTo>
                    <a:pt x="19957" y="1284"/>
                  </a:lnTo>
                  <a:lnTo>
                    <a:pt x="10898" y="10992"/>
                  </a:lnTo>
                  <a:lnTo>
                    <a:pt x="6692" y="15581"/>
                  </a:lnTo>
                  <a:lnTo>
                    <a:pt x="2502" y="20315"/>
                  </a:lnTo>
                  <a:lnTo>
                    <a:pt x="1193" y="21446"/>
                  </a:lnTo>
                  <a:lnTo>
                    <a:pt x="0" y="21600"/>
                  </a:lnTo>
                  <a:lnTo>
                    <a:pt x="19538" y="21600"/>
                  </a:lnTo>
                  <a:lnTo>
                    <a:pt x="20533" y="10986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" name="Google Shape;100;p8"/>
          <p:cNvGrpSpPr/>
          <p:nvPr/>
        </p:nvGrpSpPr>
        <p:grpSpPr>
          <a:xfrm>
            <a:off x="0" y="845776"/>
            <a:ext cx="522632" cy="227098"/>
            <a:chOff x="0" y="0"/>
            <a:chExt cx="522630" cy="227096"/>
          </a:xfrm>
        </p:grpSpPr>
        <p:sp>
          <p:nvSpPr>
            <p:cNvPr id="101" name="Google Shape;101;p8"/>
            <p:cNvSpPr/>
            <p:nvPr/>
          </p:nvSpPr>
          <p:spPr>
            <a:xfrm>
              <a:off x="174703" y="41858"/>
              <a:ext cx="347927" cy="1852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76" y="0"/>
                  </a:moveTo>
                  <a:lnTo>
                    <a:pt x="0" y="0"/>
                  </a:lnTo>
                  <a:lnTo>
                    <a:pt x="2853" y="579"/>
                  </a:lnTo>
                  <a:lnTo>
                    <a:pt x="5633" y="1769"/>
                  </a:lnTo>
                  <a:lnTo>
                    <a:pt x="8311" y="3549"/>
                  </a:lnTo>
                  <a:lnTo>
                    <a:pt x="10863" y="5899"/>
                  </a:lnTo>
                  <a:lnTo>
                    <a:pt x="13260" y="8796"/>
                  </a:lnTo>
                  <a:lnTo>
                    <a:pt x="15476" y="12220"/>
                  </a:lnTo>
                  <a:lnTo>
                    <a:pt x="17485" y="16150"/>
                  </a:lnTo>
                  <a:lnTo>
                    <a:pt x="19260" y="20564"/>
                  </a:lnTo>
                  <a:lnTo>
                    <a:pt x="19622" y="21243"/>
                  </a:lnTo>
                  <a:lnTo>
                    <a:pt x="20079" y="21595"/>
                  </a:lnTo>
                  <a:lnTo>
                    <a:pt x="20573" y="21600"/>
                  </a:lnTo>
                  <a:lnTo>
                    <a:pt x="21048" y="21237"/>
                  </a:lnTo>
                  <a:lnTo>
                    <a:pt x="21409" y="20555"/>
                  </a:lnTo>
                  <a:lnTo>
                    <a:pt x="21597" y="19697"/>
                  </a:lnTo>
                  <a:lnTo>
                    <a:pt x="21600" y="18768"/>
                  </a:lnTo>
                  <a:lnTo>
                    <a:pt x="21406" y="17878"/>
                  </a:lnTo>
                  <a:lnTo>
                    <a:pt x="19635" y="13423"/>
                  </a:lnTo>
                  <a:lnTo>
                    <a:pt x="17647" y="9408"/>
                  </a:lnTo>
                  <a:lnTo>
                    <a:pt x="15466" y="5852"/>
                  </a:lnTo>
                  <a:lnTo>
                    <a:pt x="13112" y="2772"/>
                  </a:lnTo>
                  <a:lnTo>
                    <a:pt x="10610" y="185"/>
                  </a:lnTo>
                  <a:lnTo>
                    <a:pt x="1037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0" y="0"/>
              <a:ext cx="341833" cy="735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9" y="0"/>
                  </a:moveTo>
                  <a:lnTo>
                    <a:pt x="7610" y="356"/>
                  </a:lnTo>
                  <a:lnTo>
                    <a:pt x="4625" y="2219"/>
                  </a:lnTo>
                  <a:lnTo>
                    <a:pt x="1540" y="5797"/>
                  </a:lnTo>
                  <a:lnTo>
                    <a:pt x="0" y="8482"/>
                  </a:lnTo>
                  <a:lnTo>
                    <a:pt x="0" y="21600"/>
                  </a:lnTo>
                  <a:lnTo>
                    <a:pt x="2049" y="17842"/>
                  </a:lnTo>
                  <a:lnTo>
                    <a:pt x="5113" y="14201"/>
                  </a:lnTo>
                  <a:lnTo>
                    <a:pt x="8087" y="12422"/>
                  </a:lnTo>
                  <a:lnTo>
                    <a:pt x="21600" y="12287"/>
                  </a:lnTo>
                  <a:lnTo>
                    <a:pt x="19161" y="7526"/>
                  </a:lnTo>
                  <a:lnTo>
                    <a:pt x="16378" y="3628"/>
                  </a:lnTo>
                  <a:lnTo>
                    <a:pt x="13509" y="1105"/>
                  </a:lnTo>
                  <a:lnTo>
                    <a:pt x="10579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" name="Google Shape;103;p8"/>
          <p:cNvGrpSpPr/>
          <p:nvPr/>
        </p:nvGrpSpPr>
        <p:grpSpPr>
          <a:xfrm>
            <a:off x="-2" y="1043878"/>
            <a:ext cx="356144" cy="105314"/>
            <a:chOff x="-1" y="-1"/>
            <a:chExt cx="356142" cy="105313"/>
          </a:xfrm>
        </p:grpSpPr>
        <p:sp>
          <p:nvSpPr>
            <p:cNvPr id="104" name="Google Shape;104;p8"/>
            <p:cNvSpPr/>
            <p:nvPr/>
          </p:nvSpPr>
          <p:spPr>
            <a:xfrm>
              <a:off x="-1" y="-1"/>
              <a:ext cx="310797" cy="10531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652" y="0"/>
                  </a:moveTo>
                  <a:lnTo>
                    <a:pt x="7078" y="1315"/>
                  </a:lnTo>
                  <a:lnTo>
                    <a:pt x="3648" y="4558"/>
                  </a:lnTo>
                  <a:lnTo>
                    <a:pt x="492" y="9571"/>
                  </a:lnTo>
                  <a:lnTo>
                    <a:pt x="0" y="10729"/>
                  </a:lnTo>
                  <a:lnTo>
                    <a:pt x="0" y="21600"/>
                  </a:lnTo>
                  <a:lnTo>
                    <a:pt x="2059" y="16733"/>
                  </a:lnTo>
                  <a:lnTo>
                    <a:pt x="4764" y="12419"/>
                  </a:lnTo>
                  <a:lnTo>
                    <a:pt x="7700" y="9638"/>
                  </a:lnTo>
                  <a:lnTo>
                    <a:pt x="10761" y="8520"/>
                  </a:lnTo>
                  <a:lnTo>
                    <a:pt x="21600" y="8520"/>
                  </a:lnTo>
                  <a:lnTo>
                    <a:pt x="21088" y="7515"/>
                  </a:lnTo>
                  <a:lnTo>
                    <a:pt x="17734" y="3155"/>
                  </a:lnTo>
                  <a:lnTo>
                    <a:pt x="14230" y="632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8"/>
            <p:cNvSpPr/>
            <p:nvPr/>
          </p:nvSpPr>
          <p:spPr>
            <a:xfrm>
              <a:off x="154835" y="41538"/>
              <a:ext cx="201306" cy="6132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734" y="0"/>
                  </a:moveTo>
                  <a:lnTo>
                    <a:pt x="0" y="0"/>
                  </a:lnTo>
                  <a:lnTo>
                    <a:pt x="4737" y="956"/>
                  </a:lnTo>
                  <a:lnTo>
                    <a:pt x="9384" y="4708"/>
                  </a:lnTo>
                  <a:lnTo>
                    <a:pt x="13838" y="11175"/>
                  </a:lnTo>
                  <a:lnTo>
                    <a:pt x="17999" y="20275"/>
                  </a:lnTo>
                  <a:lnTo>
                    <a:pt x="18787" y="21600"/>
                  </a:lnTo>
                  <a:lnTo>
                    <a:pt x="21600" y="13718"/>
                  </a:lnTo>
                  <a:lnTo>
                    <a:pt x="21343" y="11043"/>
                  </a:lnTo>
                  <a:lnTo>
                    <a:pt x="20773" y="8823"/>
                  </a:lnTo>
                  <a:lnTo>
                    <a:pt x="1673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6" name="Google Shape;106;p8"/>
          <p:cNvSpPr/>
          <p:nvPr/>
        </p:nvSpPr>
        <p:spPr>
          <a:xfrm>
            <a:off x="224413" y="2995871"/>
            <a:ext cx="4347586" cy="340492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" name="Google Shape;107;p8"/>
          <p:cNvGrpSpPr/>
          <p:nvPr/>
        </p:nvGrpSpPr>
        <p:grpSpPr>
          <a:xfrm>
            <a:off x="3278075" y="45395"/>
            <a:ext cx="478539" cy="472087"/>
            <a:chOff x="0" y="0"/>
            <a:chExt cx="478538" cy="472085"/>
          </a:xfrm>
        </p:grpSpPr>
        <p:sp>
          <p:nvSpPr>
            <p:cNvPr id="108" name="Google Shape;108;p8"/>
            <p:cNvSpPr/>
            <p:nvPr/>
          </p:nvSpPr>
          <p:spPr>
            <a:xfrm>
              <a:off x="0" y="0"/>
              <a:ext cx="478538" cy="4720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91" y="0"/>
                  </a:moveTo>
                  <a:lnTo>
                    <a:pt x="5593" y="1706"/>
                  </a:lnTo>
                  <a:lnTo>
                    <a:pt x="5683" y="3230"/>
                  </a:lnTo>
                  <a:lnTo>
                    <a:pt x="5784" y="4793"/>
                  </a:lnTo>
                  <a:lnTo>
                    <a:pt x="5905" y="6339"/>
                  </a:lnTo>
                  <a:lnTo>
                    <a:pt x="5918" y="7001"/>
                  </a:lnTo>
                  <a:lnTo>
                    <a:pt x="5799" y="7579"/>
                  </a:lnTo>
                  <a:lnTo>
                    <a:pt x="5497" y="8073"/>
                  </a:lnTo>
                  <a:lnTo>
                    <a:pt x="4964" y="8483"/>
                  </a:lnTo>
                  <a:lnTo>
                    <a:pt x="4604" y="8714"/>
                  </a:lnTo>
                  <a:lnTo>
                    <a:pt x="4263" y="8982"/>
                  </a:lnTo>
                  <a:lnTo>
                    <a:pt x="3931" y="9265"/>
                  </a:lnTo>
                  <a:lnTo>
                    <a:pt x="3597" y="9544"/>
                  </a:lnTo>
                  <a:lnTo>
                    <a:pt x="0" y="12408"/>
                  </a:lnTo>
                  <a:lnTo>
                    <a:pt x="359" y="12525"/>
                  </a:lnTo>
                  <a:lnTo>
                    <a:pt x="587" y="12611"/>
                  </a:lnTo>
                  <a:lnTo>
                    <a:pt x="5166" y="13823"/>
                  </a:lnTo>
                  <a:lnTo>
                    <a:pt x="6620" y="14181"/>
                  </a:lnTo>
                  <a:lnTo>
                    <a:pt x="6976" y="14305"/>
                  </a:lnTo>
                  <a:lnTo>
                    <a:pt x="7239" y="14489"/>
                  </a:lnTo>
                  <a:lnTo>
                    <a:pt x="7433" y="14743"/>
                  </a:lnTo>
                  <a:lnTo>
                    <a:pt x="7579" y="15075"/>
                  </a:lnTo>
                  <a:lnTo>
                    <a:pt x="8143" y="16679"/>
                  </a:lnTo>
                  <a:lnTo>
                    <a:pt x="8720" y="18293"/>
                  </a:lnTo>
                  <a:lnTo>
                    <a:pt x="9910" y="21600"/>
                  </a:lnTo>
                  <a:lnTo>
                    <a:pt x="10124" y="21277"/>
                  </a:lnTo>
                  <a:lnTo>
                    <a:pt x="10278" y="21057"/>
                  </a:lnTo>
                  <a:lnTo>
                    <a:pt x="12038" y="18271"/>
                  </a:lnTo>
                  <a:lnTo>
                    <a:pt x="12842" y="16989"/>
                  </a:lnTo>
                  <a:lnTo>
                    <a:pt x="13635" y="15700"/>
                  </a:lnTo>
                  <a:lnTo>
                    <a:pt x="13845" y="15421"/>
                  </a:lnTo>
                  <a:lnTo>
                    <a:pt x="14083" y="15237"/>
                  </a:lnTo>
                  <a:lnTo>
                    <a:pt x="14367" y="15133"/>
                  </a:lnTo>
                  <a:lnTo>
                    <a:pt x="14712" y="15095"/>
                  </a:lnTo>
                  <a:lnTo>
                    <a:pt x="21600" y="14834"/>
                  </a:lnTo>
                  <a:lnTo>
                    <a:pt x="20740" y="13747"/>
                  </a:lnTo>
                  <a:lnTo>
                    <a:pt x="19917" y="12692"/>
                  </a:lnTo>
                  <a:lnTo>
                    <a:pt x="19094" y="11684"/>
                  </a:lnTo>
                  <a:lnTo>
                    <a:pt x="18234" y="10737"/>
                  </a:lnTo>
                  <a:lnTo>
                    <a:pt x="17495" y="9810"/>
                  </a:lnTo>
                  <a:lnTo>
                    <a:pt x="17098" y="8854"/>
                  </a:lnTo>
                  <a:lnTo>
                    <a:pt x="17056" y="7817"/>
                  </a:lnTo>
                  <a:lnTo>
                    <a:pt x="17381" y="6650"/>
                  </a:lnTo>
                  <a:lnTo>
                    <a:pt x="17815" y="5433"/>
                  </a:lnTo>
                  <a:lnTo>
                    <a:pt x="18178" y="4153"/>
                  </a:lnTo>
                  <a:lnTo>
                    <a:pt x="11805" y="4153"/>
                  </a:lnTo>
                  <a:lnTo>
                    <a:pt x="11432" y="4047"/>
                  </a:lnTo>
                  <a:lnTo>
                    <a:pt x="11053" y="3811"/>
                  </a:lnTo>
                  <a:lnTo>
                    <a:pt x="10464" y="3375"/>
                  </a:lnTo>
                  <a:lnTo>
                    <a:pt x="9861" y="2958"/>
                  </a:lnTo>
                  <a:lnTo>
                    <a:pt x="8641" y="2140"/>
                  </a:lnTo>
                  <a:lnTo>
                    <a:pt x="549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8"/>
            <p:cNvSpPr/>
            <p:nvPr/>
          </p:nvSpPr>
          <p:spPr>
            <a:xfrm>
              <a:off x="261532" y="33909"/>
              <a:ext cx="156108" cy="5684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0600" y="854"/>
                  </a:lnTo>
                  <a:lnTo>
                    <a:pt x="19957" y="1284"/>
                  </a:lnTo>
                  <a:lnTo>
                    <a:pt x="10898" y="10992"/>
                  </a:lnTo>
                  <a:lnTo>
                    <a:pt x="6692" y="15581"/>
                  </a:lnTo>
                  <a:lnTo>
                    <a:pt x="2502" y="20315"/>
                  </a:lnTo>
                  <a:lnTo>
                    <a:pt x="1193" y="21446"/>
                  </a:lnTo>
                  <a:lnTo>
                    <a:pt x="0" y="21600"/>
                  </a:lnTo>
                  <a:lnTo>
                    <a:pt x="19538" y="21600"/>
                  </a:lnTo>
                  <a:lnTo>
                    <a:pt x="20533" y="10986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" name="Google Shape;110;p8"/>
          <p:cNvGrpSpPr/>
          <p:nvPr/>
        </p:nvGrpSpPr>
        <p:grpSpPr>
          <a:xfrm>
            <a:off x="4056372" y="2310620"/>
            <a:ext cx="515628" cy="397219"/>
            <a:chOff x="0" y="0"/>
            <a:chExt cx="515626" cy="397218"/>
          </a:xfrm>
        </p:grpSpPr>
        <p:sp>
          <p:nvSpPr>
            <p:cNvPr id="111" name="Google Shape;111;p8"/>
            <p:cNvSpPr/>
            <p:nvPr/>
          </p:nvSpPr>
          <p:spPr>
            <a:xfrm>
              <a:off x="0" y="0"/>
              <a:ext cx="515626" cy="3972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682" y="0"/>
                  </a:moveTo>
                  <a:lnTo>
                    <a:pt x="16713" y="66"/>
                  </a:lnTo>
                  <a:lnTo>
                    <a:pt x="14734" y="412"/>
                  </a:lnTo>
                  <a:lnTo>
                    <a:pt x="12689" y="1075"/>
                  </a:lnTo>
                  <a:lnTo>
                    <a:pt x="10744" y="2022"/>
                  </a:lnTo>
                  <a:lnTo>
                    <a:pt x="8913" y="3235"/>
                  </a:lnTo>
                  <a:lnTo>
                    <a:pt x="7209" y="4696"/>
                  </a:lnTo>
                  <a:lnTo>
                    <a:pt x="5647" y="6386"/>
                  </a:lnTo>
                  <a:lnTo>
                    <a:pt x="4239" y="8287"/>
                  </a:lnTo>
                  <a:lnTo>
                    <a:pt x="3000" y="10380"/>
                  </a:lnTo>
                  <a:lnTo>
                    <a:pt x="1943" y="12646"/>
                  </a:lnTo>
                  <a:lnTo>
                    <a:pt x="1081" y="15068"/>
                  </a:lnTo>
                  <a:lnTo>
                    <a:pt x="429" y="17627"/>
                  </a:lnTo>
                  <a:lnTo>
                    <a:pt x="0" y="20304"/>
                  </a:lnTo>
                  <a:lnTo>
                    <a:pt x="18" y="20752"/>
                  </a:lnTo>
                  <a:lnTo>
                    <a:pt x="819" y="21600"/>
                  </a:lnTo>
                  <a:lnTo>
                    <a:pt x="862" y="21600"/>
                  </a:lnTo>
                  <a:lnTo>
                    <a:pt x="2160" y="17977"/>
                  </a:lnTo>
                  <a:lnTo>
                    <a:pt x="2841" y="15448"/>
                  </a:lnTo>
                  <a:lnTo>
                    <a:pt x="3749" y="13074"/>
                  </a:lnTo>
                  <a:lnTo>
                    <a:pt x="4866" y="10876"/>
                  </a:lnTo>
                  <a:lnTo>
                    <a:pt x="6177" y="8876"/>
                  </a:lnTo>
                  <a:lnTo>
                    <a:pt x="7665" y="7097"/>
                  </a:lnTo>
                  <a:lnTo>
                    <a:pt x="9314" y="5561"/>
                  </a:lnTo>
                  <a:lnTo>
                    <a:pt x="11106" y="4290"/>
                  </a:lnTo>
                  <a:lnTo>
                    <a:pt x="13027" y="3306"/>
                  </a:lnTo>
                  <a:lnTo>
                    <a:pt x="15058" y="2631"/>
                  </a:lnTo>
                  <a:lnTo>
                    <a:pt x="17029" y="2301"/>
                  </a:lnTo>
                  <a:lnTo>
                    <a:pt x="21600" y="2276"/>
                  </a:lnTo>
                  <a:lnTo>
                    <a:pt x="21600" y="445"/>
                  </a:lnTo>
                  <a:lnTo>
                    <a:pt x="20624" y="205"/>
                  </a:lnTo>
                  <a:lnTo>
                    <a:pt x="1868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453219" y="39868"/>
              <a:ext cx="62407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5907" y="12304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" name="Google Shape;113;p8"/>
          <p:cNvGrpSpPr/>
          <p:nvPr/>
        </p:nvGrpSpPr>
        <p:grpSpPr>
          <a:xfrm>
            <a:off x="4236156" y="2508734"/>
            <a:ext cx="335846" cy="194786"/>
            <a:chOff x="0" y="0"/>
            <a:chExt cx="335844" cy="194785"/>
          </a:xfrm>
        </p:grpSpPr>
        <p:sp>
          <p:nvSpPr>
            <p:cNvPr id="114" name="Google Shape;114;p8"/>
            <p:cNvSpPr/>
            <p:nvPr/>
          </p:nvSpPr>
          <p:spPr>
            <a:xfrm>
              <a:off x="0" y="0"/>
              <a:ext cx="335844" cy="1947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208" y="0"/>
                  </a:moveTo>
                  <a:lnTo>
                    <a:pt x="12901" y="712"/>
                  </a:lnTo>
                  <a:lnTo>
                    <a:pt x="9728" y="2464"/>
                  </a:lnTo>
                  <a:lnTo>
                    <a:pt x="6807" y="5174"/>
                  </a:lnTo>
                  <a:lnTo>
                    <a:pt x="4197" y="8763"/>
                  </a:lnTo>
                  <a:lnTo>
                    <a:pt x="1956" y="13152"/>
                  </a:lnTo>
                  <a:lnTo>
                    <a:pt x="139" y="18262"/>
                  </a:lnTo>
                  <a:lnTo>
                    <a:pt x="0" y="19145"/>
                  </a:lnTo>
                  <a:lnTo>
                    <a:pt x="65" y="20021"/>
                  </a:lnTo>
                  <a:lnTo>
                    <a:pt x="316" y="20791"/>
                  </a:lnTo>
                  <a:lnTo>
                    <a:pt x="734" y="21355"/>
                  </a:lnTo>
                  <a:lnTo>
                    <a:pt x="927" y="21521"/>
                  </a:lnTo>
                  <a:lnTo>
                    <a:pt x="1131" y="21600"/>
                  </a:lnTo>
                  <a:lnTo>
                    <a:pt x="1821" y="21600"/>
                  </a:lnTo>
                  <a:lnTo>
                    <a:pt x="2293" y="21134"/>
                  </a:lnTo>
                  <a:lnTo>
                    <a:pt x="2528" y="20330"/>
                  </a:lnTo>
                  <a:lnTo>
                    <a:pt x="4092" y="15921"/>
                  </a:lnTo>
                  <a:lnTo>
                    <a:pt x="6018" y="12137"/>
                  </a:lnTo>
                  <a:lnTo>
                    <a:pt x="8257" y="9045"/>
                  </a:lnTo>
                  <a:lnTo>
                    <a:pt x="10760" y="6714"/>
                  </a:lnTo>
                  <a:lnTo>
                    <a:pt x="13477" y="5210"/>
                  </a:lnTo>
                  <a:lnTo>
                    <a:pt x="16309" y="4604"/>
                  </a:lnTo>
                  <a:lnTo>
                    <a:pt x="21600" y="4604"/>
                  </a:lnTo>
                  <a:lnTo>
                    <a:pt x="21600" y="1217"/>
                  </a:lnTo>
                  <a:lnTo>
                    <a:pt x="19519" y="341"/>
                  </a:lnTo>
                  <a:lnTo>
                    <a:pt x="1620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8"/>
            <p:cNvSpPr/>
            <p:nvPr/>
          </p:nvSpPr>
          <p:spPr>
            <a:xfrm>
              <a:off x="253569" y="41217"/>
              <a:ext cx="82275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1590" y="4848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" name="Google Shape;116;p8"/>
          <p:cNvGrpSpPr/>
          <p:nvPr/>
        </p:nvGrpSpPr>
        <p:grpSpPr>
          <a:xfrm>
            <a:off x="4231925" y="3267211"/>
            <a:ext cx="341463" cy="784002"/>
            <a:chOff x="0" y="0"/>
            <a:chExt cx="341462" cy="784001"/>
          </a:xfrm>
        </p:grpSpPr>
        <p:sp>
          <p:nvSpPr>
            <p:cNvPr id="117" name="Google Shape;117;p8"/>
            <p:cNvSpPr/>
            <p:nvPr/>
          </p:nvSpPr>
          <p:spPr>
            <a:xfrm>
              <a:off x="304190" y="727327"/>
              <a:ext cx="35885" cy="5667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065" y="0"/>
                  </a:moveTo>
                  <a:lnTo>
                    <a:pt x="719" y="3519"/>
                  </a:lnTo>
                  <a:lnTo>
                    <a:pt x="0" y="6830"/>
                  </a:lnTo>
                  <a:lnTo>
                    <a:pt x="2783" y="9153"/>
                  </a:lnTo>
                  <a:lnTo>
                    <a:pt x="11348" y="15547"/>
                  </a:lnTo>
                  <a:lnTo>
                    <a:pt x="21000" y="21313"/>
                  </a:lnTo>
                  <a:lnTo>
                    <a:pt x="21600" y="21600"/>
                  </a:lnTo>
                  <a:lnTo>
                    <a:pt x="21600" y="6905"/>
                  </a:lnTo>
                  <a:lnTo>
                    <a:pt x="16077" y="2783"/>
                  </a:lnTo>
                  <a:lnTo>
                    <a:pt x="13286" y="460"/>
                  </a:lnTo>
                  <a:lnTo>
                    <a:pt x="806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8"/>
            <p:cNvSpPr/>
            <p:nvPr/>
          </p:nvSpPr>
          <p:spPr>
            <a:xfrm>
              <a:off x="264388" y="571244"/>
              <a:ext cx="35980" cy="1107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872" y="0"/>
                  </a:moveTo>
                  <a:lnTo>
                    <a:pt x="884" y="1119"/>
                  </a:lnTo>
                  <a:lnTo>
                    <a:pt x="183" y="4142"/>
                  </a:lnTo>
                  <a:lnTo>
                    <a:pt x="0" y="5675"/>
                  </a:lnTo>
                  <a:lnTo>
                    <a:pt x="0" y="7192"/>
                  </a:lnTo>
                  <a:lnTo>
                    <a:pt x="2468" y="16568"/>
                  </a:lnTo>
                  <a:lnTo>
                    <a:pt x="8684" y="21600"/>
                  </a:lnTo>
                  <a:lnTo>
                    <a:pt x="13083" y="21600"/>
                  </a:lnTo>
                  <a:lnTo>
                    <a:pt x="13732" y="21575"/>
                  </a:lnTo>
                  <a:lnTo>
                    <a:pt x="18855" y="21174"/>
                  </a:lnTo>
                  <a:lnTo>
                    <a:pt x="21600" y="19716"/>
                  </a:lnTo>
                  <a:lnTo>
                    <a:pt x="20525" y="18267"/>
                  </a:lnTo>
                  <a:lnTo>
                    <a:pt x="18830" y="15614"/>
                  </a:lnTo>
                  <a:lnTo>
                    <a:pt x="17614" y="12876"/>
                  </a:lnTo>
                  <a:lnTo>
                    <a:pt x="16879" y="10065"/>
                  </a:lnTo>
                  <a:lnTo>
                    <a:pt x="16629" y="7192"/>
                  </a:lnTo>
                  <a:lnTo>
                    <a:pt x="16645" y="5675"/>
                  </a:lnTo>
                  <a:lnTo>
                    <a:pt x="16797" y="4412"/>
                  </a:lnTo>
                  <a:lnTo>
                    <a:pt x="17468" y="1525"/>
                  </a:lnTo>
                  <a:lnTo>
                    <a:pt x="14037" y="228"/>
                  </a:lnTo>
                  <a:lnTo>
                    <a:pt x="487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8"/>
            <p:cNvSpPr/>
            <p:nvPr/>
          </p:nvSpPr>
          <p:spPr>
            <a:xfrm>
              <a:off x="280225" y="413459"/>
              <a:ext cx="59850" cy="1048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407" y="0"/>
                  </a:moveTo>
                  <a:lnTo>
                    <a:pt x="6592" y="9620"/>
                  </a:lnTo>
                  <a:lnTo>
                    <a:pt x="871" y="17844"/>
                  </a:lnTo>
                  <a:lnTo>
                    <a:pt x="0" y="19340"/>
                  </a:lnTo>
                  <a:lnTo>
                    <a:pt x="1416" y="20957"/>
                  </a:lnTo>
                  <a:lnTo>
                    <a:pt x="4556" y="21553"/>
                  </a:lnTo>
                  <a:lnTo>
                    <a:pt x="5088" y="21600"/>
                  </a:lnTo>
                  <a:lnTo>
                    <a:pt x="7705" y="21600"/>
                  </a:lnTo>
                  <a:lnTo>
                    <a:pt x="9653" y="20844"/>
                  </a:lnTo>
                  <a:lnTo>
                    <a:pt x="10350" y="19649"/>
                  </a:lnTo>
                  <a:lnTo>
                    <a:pt x="12818" y="15796"/>
                  </a:lnTo>
                  <a:lnTo>
                    <a:pt x="15665" y="12016"/>
                  </a:lnTo>
                  <a:lnTo>
                    <a:pt x="18882" y="8322"/>
                  </a:lnTo>
                  <a:lnTo>
                    <a:pt x="21600" y="5590"/>
                  </a:lnTo>
                  <a:lnTo>
                    <a:pt x="21600" y="1097"/>
                  </a:lnTo>
                  <a:lnTo>
                    <a:pt x="1840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8"/>
            <p:cNvSpPr/>
            <p:nvPr/>
          </p:nvSpPr>
          <p:spPr>
            <a:xfrm>
              <a:off x="328761" y="28753"/>
              <a:ext cx="12701" cy="278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6716" y="3441"/>
                  </a:lnTo>
                  <a:lnTo>
                    <a:pt x="0" y="15085"/>
                  </a:lnTo>
                  <a:lnTo>
                    <a:pt x="10475" y="20779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166127" y="5230"/>
              <a:ext cx="111965" cy="3786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3" y="0"/>
                  </a:moveTo>
                  <a:lnTo>
                    <a:pt x="255" y="3268"/>
                  </a:lnTo>
                  <a:lnTo>
                    <a:pt x="0" y="11963"/>
                  </a:lnTo>
                  <a:lnTo>
                    <a:pt x="1088" y="15796"/>
                  </a:lnTo>
                  <a:lnTo>
                    <a:pt x="6558" y="17284"/>
                  </a:lnTo>
                  <a:lnTo>
                    <a:pt x="10536" y="18550"/>
                  </a:lnTo>
                  <a:lnTo>
                    <a:pt x="14477" y="19964"/>
                  </a:lnTo>
                  <a:lnTo>
                    <a:pt x="18493" y="21571"/>
                  </a:lnTo>
                  <a:lnTo>
                    <a:pt x="18623" y="21600"/>
                  </a:lnTo>
                  <a:lnTo>
                    <a:pt x="20056" y="21600"/>
                  </a:lnTo>
                  <a:lnTo>
                    <a:pt x="21201" y="18760"/>
                  </a:lnTo>
                  <a:lnTo>
                    <a:pt x="21600" y="10492"/>
                  </a:lnTo>
                  <a:lnTo>
                    <a:pt x="20581" y="6493"/>
                  </a:lnTo>
                  <a:lnTo>
                    <a:pt x="15161" y="4290"/>
                  </a:lnTo>
                  <a:lnTo>
                    <a:pt x="11147" y="2852"/>
                  </a:lnTo>
                  <a:lnTo>
                    <a:pt x="7096" y="1564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37151" y="21784"/>
              <a:ext cx="68590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8130" y="1318"/>
                  </a:lnTo>
                  <a:lnTo>
                    <a:pt x="18980" y="21600"/>
                  </a:lnTo>
                  <a:lnTo>
                    <a:pt x="2132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0" y="0"/>
              <a:ext cx="111519" cy="2837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024" y="0"/>
                  </a:moveTo>
                  <a:lnTo>
                    <a:pt x="3765" y="231"/>
                  </a:lnTo>
                  <a:lnTo>
                    <a:pt x="1146" y="637"/>
                  </a:lnTo>
                  <a:lnTo>
                    <a:pt x="0" y="5558"/>
                  </a:lnTo>
                  <a:lnTo>
                    <a:pt x="130" y="17191"/>
                  </a:lnTo>
                  <a:lnTo>
                    <a:pt x="1390" y="21600"/>
                  </a:lnTo>
                  <a:lnTo>
                    <a:pt x="4007" y="21308"/>
                  </a:lnTo>
                  <a:lnTo>
                    <a:pt x="7196" y="21096"/>
                  </a:lnTo>
                  <a:lnTo>
                    <a:pt x="20481" y="21096"/>
                  </a:lnTo>
                  <a:lnTo>
                    <a:pt x="21497" y="17268"/>
                  </a:lnTo>
                  <a:lnTo>
                    <a:pt x="21600" y="5751"/>
                  </a:lnTo>
                  <a:lnTo>
                    <a:pt x="20441" y="869"/>
                  </a:lnTo>
                  <a:lnTo>
                    <a:pt x="18961" y="665"/>
                  </a:lnTo>
                  <a:lnTo>
                    <a:pt x="12168" y="30"/>
                  </a:lnTo>
                  <a:lnTo>
                    <a:pt x="702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" name="Google Shape;124;p8"/>
          <p:cNvGrpSpPr/>
          <p:nvPr/>
        </p:nvGrpSpPr>
        <p:grpSpPr>
          <a:xfrm>
            <a:off x="-1" y="3009001"/>
            <a:ext cx="624912" cy="227097"/>
            <a:chOff x="0" y="0"/>
            <a:chExt cx="624910" cy="227095"/>
          </a:xfrm>
        </p:grpSpPr>
        <p:sp>
          <p:nvSpPr>
            <p:cNvPr id="125" name="Google Shape;125;p8"/>
            <p:cNvSpPr/>
            <p:nvPr/>
          </p:nvSpPr>
          <p:spPr>
            <a:xfrm>
              <a:off x="276972" y="41861"/>
              <a:ext cx="347938" cy="1852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78" y="0"/>
                  </a:moveTo>
                  <a:lnTo>
                    <a:pt x="0" y="0"/>
                  </a:lnTo>
                  <a:lnTo>
                    <a:pt x="2853" y="579"/>
                  </a:lnTo>
                  <a:lnTo>
                    <a:pt x="5632" y="1769"/>
                  </a:lnTo>
                  <a:lnTo>
                    <a:pt x="8311" y="3549"/>
                  </a:lnTo>
                  <a:lnTo>
                    <a:pt x="10862" y="5898"/>
                  </a:lnTo>
                  <a:lnTo>
                    <a:pt x="13260" y="8795"/>
                  </a:lnTo>
                  <a:lnTo>
                    <a:pt x="15476" y="12219"/>
                  </a:lnTo>
                  <a:lnTo>
                    <a:pt x="17485" y="16149"/>
                  </a:lnTo>
                  <a:lnTo>
                    <a:pt x="19260" y="20564"/>
                  </a:lnTo>
                  <a:lnTo>
                    <a:pt x="19622" y="21243"/>
                  </a:lnTo>
                  <a:lnTo>
                    <a:pt x="20079" y="21595"/>
                  </a:lnTo>
                  <a:lnTo>
                    <a:pt x="20574" y="21600"/>
                  </a:lnTo>
                  <a:lnTo>
                    <a:pt x="21048" y="21237"/>
                  </a:lnTo>
                  <a:lnTo>
                    <a:pt x="21410" y="20555"/>
                  </a:lnTo>
                  <a:lnTo>
                    <a:pt x="21597" y="19697"/>
                  </a:lnTo>
                  <a:lnTo>
                    <a:pt x="21600" y="18768"/>
                  </a:lnTo>
                  <a:lnTo>
                    <a:pt x="21406" y="17878"/>
                  </a:lnTo>
                  <a:lnTo>
                    <a:pt x="19635" y="13423"/>
                  </a:lnTo>
                  <a:lnTo>
                    <a:pt x="17647" y="9408"/>
                  </a:lnTo>
                  <a:lnTo>
                    <a:pt x="15466" y="5852"/>
                  </a:lnTo>
                  <a:lnTo>
                    <a:pt x="13113" y="2772"/>
                  </a:lnTo>
                  <a:lnTo>
                    <a:pt x="10611" y="184"/>
                  </a:lnTo>
                  <a:lnTo>
                    <a:pt x="1037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0" y="0"/>
              <a:ext cx="444137" cy="1367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118" y="0"/>
                  </a:moveTo>
                  <a:lnTo>
                    <a:pt x="10832" y="192"/>
                  </a:lnTo>
                  <a:lnTo>
                    <a:pt x="8534" y="1194"/>
                  </a:lnTo>
                  <a:lnTo>
                    <a:pt x="6159" y="3121"/>
                  </a:lnTo>
                  <a:lnTo>
                    <a:pt x="3901" y="5873"/>
                  </a:lnTo>
                  <a:lnTo>
                    <a:pt x="1776" y="9399"/>
                  </a:lnTo>
                  <a:lnTo>
                    <a:pt x="0" y="13210"/>
                  </a:lnTo>
                  <a:lnTo>
                    <a:pt x="0" y="21600"/>
                  </a:lnTo>
                  <a:lnTo>
                    <a:pt x="327" y="20621"/>
                  </a:lnTo>
                  <a:lnTo>
                    <a:pt x="2241" y="16157"/>
                  </a:lnTo>
                  <a:lnTo>
                    <a:pt x="4322" y="12463"/>
                  </a:lnTo>
                  <a:lnTo>
                    <a:pt x="6551" y="9604"/>
                  </a:lnTo>
                  <a:lnTo>
                    <a:pt x="8910" y="7644"/>
                  </a:lnTo>
                  <a:lnTo>
                    <a:pt x="11198" y="6687"/>
                  </a:lnTo>
                  <a:lnTo>
                    <a:pt x="21600" y="6614"/>
                  </a:lnTo>
                  <a:lnTo>
                    <a:pt x="19723" y="4051"/>
                  </a:lnTo>
                  <a:lnTo>
                    <a:pt x="17580" y="1953"/>
                  </a:lnTo>
                  <a:lnTo>
                    <a:pt x="15373" y="595"/>
                  </a:lnTo>
                  <a:lnTo>
                    <a:pt x="1311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" name="Google Shape;127;p8"/>
          <p:cNvGrpSpPr/>
          <p:nvPr/>
        </p:nvGrpSpPr>
        <p:grpSpPr>
          <a:xfrm>
            <a:off x="3523" y="3207107"/>
            <a:ext cx="454902" cy="194791"/>
            <a:chOff x="0" y="0"/>
            <a:chExt cx="454900" cy="194790"/>
          </a:xfrm>
        </p:grpSpPr>
        <p:sp>
          <p:nvSpPr>
            <p:cNvPr id="128" name="Google Shape;128;p8"/>
            <p:cNvSpPr/>
            <p:nvPr/>
          </p:nvSpPr>
          <p:spPr>
            <a:xfrm>
              <a:off x="0" y="0"/>
              <a:ext cx="409527" cy="1947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3" y="0"/>
                  </a:moveTo>
                  <a:lnTo>
                    <a:pt x="10581" y="712"/>
                  </a:lnTo>
                  <a:lnTo>
                    <a:pt x="7977" y="2464"/>
                  </a:lnTo>
                  <a:lnTo>
                    <a:pt x="5582" y="5174"/>
                  </a:lnTo>
                  <a:lnTo>
                    <a:pt x="3442" y="8763"/>
                  </a:lnTo>
                  <a:lnTo>
                    <a:pt x="1604" y="13152"/>
                  </a:lnTo>
                  <a:lnTo>
                    <a:pt x="114" y="18262"/>
                  </a:lnTo>
                  <a:lnTo>
                    <a:pt x="0" y="19145"/>
                  </a:lnTo>
                  <a:lnTo>
                    <a:pt x="54" y="20021"/>
                  </a:lnTo>
                  <a:lnTo>
                    <a:pt x="259" y="20791"/>
                  </a:lnTo>
                  <a:lnTo>
                    <a:pt x="602" y="21355"/>
                  </a:lnTo>
                  <a:lnTo>
                    <a:pt x="760" y="21521"/>
                  </a:lnTo>
                  <a:lnTo>
                    <a:pt x="927" y="21600"/>
                  </a:lnTo>
                  <a:lnTo>
                    <a:pt x="1494" y="21600"/>
                  </a:lnTo>
                  <a:lnTo>
                    <a:pt x="1881" y="21134"/>
                  </a:lnTo>
                  <a:lnTo>
                    <a:pt x="2073" y="20330"/>
                  </a:lnTo>
                  <a:lnTo>
                    <a:pt x="3356" y="15921"/>
                  </a:lnTo>
                  <a:lnTo>
                    <a:pt x="4935" y="12137"/>
                  </a:lnTo>
                  <a:lnTo>
                    <a:pt x="6772" y="9046"/>
                  </a:lnTo>
                  <a:lnTo>
                    <a:pt x="8824" y="6714"/>
                  </a:lnTo>
                  <a:lnTo>
                    <a:pt x="11052" y="5210"/>
                  </a:lnTo>
                  <a:lnTo>
                    <a:pt x="13375" y="4604"/>
                  </a:lnTo>
                  <a:lnTo>
                    <a:pt x="21600" y="4604"/>
                  </a:lnTo>
                  <a:lnTo>
                    <a:pt x="21213" y="4062"/>
                  </a:lnTo>
                  <a:lnTo>
                    <a:pt x="18667" y="1705"/>
                  </a:lnTo>
                  <a:lnTo>
                    <a:pt x="16007" y="341"/>
                  </a:lnTo>
                  <a:lnTo>
                    <a:pt x="1329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253579" y="41517"/>
              <a:ext cx="201321" cy="6133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732" y="0"/>
                  </a:moveTo>
                  <a:lnTo>
                    <a:pt x="0" y="0"/>
                  </a:lnTo>
                  <a:lnTo>
                    <a:pt x="4737" y="955"/>
                  </a:lnTo>
                  <a:lnTo>
                    <a:pt x="9383" y="4709"/>
                  </a:lnTo>
                  <a:lnTo>
                    <a:pt x="13838" y="11178"/>
                  </a:lnTo>
                  <a:lnTo>
                    <a:pt x="17998" y="20278"/>
                  </a:lnTo>
                  <a:lnTo>
                    <a:pt x="18787" y="21600"/>
                  </a:lnTo>
                  <a:lnTo>
                    <a:pt x="21600" y="13722"/>
                  </a:lnTo>
                  <a:lnTo>
                    <a:pt x="21342" y="11046"/>
                  </a:lnTo>
                  <a:lnTo>
                    <a:pt x="20772" y="8823"/>
                  </a:lnTo>
                  <a:lnTo>
                    <a:pt x="1673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0" name="Google Shape;130;p8"/>
          <p:cNvSpPr/>
          <p:nvPr/>
        </p:nvSpPr>
        <p:spPr>
          <a:xfrm>
            <a:off x="-1" y="3739398"/>
            <a:ext cx="141684" cy="29568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2316" y="0"/>
                </a:moveTo>
                <a:lnTo>
                  <a:pt x="11214" y="164"/>
                </a:lnTo>
                <a:lnTo>
                  <a:pt x="10506" y="247"/>
                </a:lnTo>
                <a:lnTo>
                  <a:pt x="527" y="2113"/>
                </a:lnTo>
                <a:lnTo>
                  <a:pt x="0" y="2213"/>
                </a:lnTo>
                <a:lnTo>
                  <a:pt x="0" y="21600"/>
                </a:lnTo>
                <a:lnTo>
                  <a:pt x="21600" y="21206"/>
                </a:lnTo>
                <a:lnTo>
                  <a:pt x="18695" y="19471"/>
                </a:lnTo>
                <a:lnTo>
                  <a:pt x="15915" y="17787"/>
                </a:lnTo>
                <a:lnTo>
                  <a:pt x="13136" y="16178"/>
                </a:lnTo>
                <a:lnTo>
                  <a:pt x="10231" y="14665"/>
                </a:lnTo>
                <a:lnTo>
                  <a:pt x="7735" y="13186"/>
                </a:lnTo>
                <a:lnTo>
                  <a:pt x="6395" y="11659"/>
                </a:lnTo>
                <a:lnTo>
                  <a:pt x="6253" y="10004"/>
                </a:lnTo>
                <a:lnTo>
                  <a:pt x="7350" y="8140"/>
                </a:lnTo>
                <a:lnTo>
                  <a:pt x="8817" y="6196"/>
                </a:lnTo>
                <a:lnTo>
                  <a:pt x="10028" y="4183"/>
                </a:lnTo>
                <a:lnTo>
                  <a:pt x="11141" y="2113"/>
                </a:lnTo>
                <a:lnTo>
                  <a:pt x="12316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1" name="Google Shape;131;p8"/>
          <p:cNvGrpSpPr/>
          <p:nvPr/>
        </p:nvGrpSpPr>
        <p:grpSpPr>
          <a:xfrm>
            <a:off x="4252550" y="673101"/>
            <a:ext cx="286145" cy="292991"/>
            <a:chOff x="0" y="0"/>
            <a:chExt cx="286143" cy="292990"/>
          </a:xfrm>
        </p:grpSpPr>
        <p:sp>
          <p:nvSpPr>
            <p:cNvPr id="132" name="Google Shape;132;p8"/>
            <p:cNvSpPr/>
            <p:nvPr/>
          </p:nvSpPr>
          <p:spPr>
            <a:xfrm>
              <a:off x="100024" y="213423"/>
              <a:ext cx="85953" cy="79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12" y="545"/>
                  </a:lnTo>
                  <a:lnTo>
                    <a:pt x="2139" y="2075"/>
                  </a:lnTo>
                  <a:lnTo>
                    <a:pt x="5672" y="6825"/>
                  </a:lnTo>
                  <a:lnTo>
                    <a:pt x="16899" y="21600"/>
                  </a:lnTo>
                  <a:lnTo>
                    <a:pt x="18042" y="16710"/>
                  </a:lnTo>
                  <a:lnTo>
                    <a:pt x="19175" y="11999"/>
                  </a:lnTo>
                  <a:lnTo>
                    <a:pt x="20184" y="7389"/>
                  </a:lnTo>
                  <a:lnTo>
                    <a:pt x="20956" y="28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0" y="40576"/>
              <a:ext cx="286143" cy="1807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" y="0"/>
                  </a:moveTo>
                  <a:lnTo>
                    <a:pt x="1409" y="575"/>
                  </a:lnTo>
                  <a:lnTo>
                    <a:pt x="1481" y="951"/>
                  </a:lnTo>
                  <a:lnTo>
                    <a:pt x="2736" y="5785"/>
                  </a:lnTo>
                  <a:lnTo>
                    <a:pt x="3325" y="8015"/>
                  </a:lnTo>
                  <a:lnTo>
                    <a:pt x="3932" y="10233"/>
                  </a:lnTo>
                  <a:lnTo>
                    <a:pt x="4164" y="11060"/>
                  </a:lnTo>
                  <a:lnTo>
                    <a:pt x="4099" y="11623"/>
                  </a:lnTo>
                  <a:lnTo>
                    <a:pt x="3805" y="12327"/>
                  </a:lnTo>
                  <a:lnTo>
                    <a:pt x="2864" y="14595"/>
                  </a:lnTo>
                  <a:lnTo>
                    <a:pt x="0" y="21600"/>
                  </a:lnTo>
                  <a:lnTo>
                    <a:pt x="391" y="21565"/>
                  </a:lnTo>
                  <a:lnTo>
                    <a:pt x="662" y="21551"/>
                  </a:lnTo>
                  <a:lnTo>
                    <a:pt x="5506" y="20946"/>
                  </a:lnTo>
                  <a:lnTo>
                    <a:pt x="7551" y="20652"/>
                  </a:lnTo>
                  <a:lnTo>
                    <a:pt x="14039" y="20652"/>
                  </a:lnTo>
                  <a:lnTo>
                    <a:pt x="16602" y="16858"/>
                  </a:lnTo>
                  <a:lnTo>
                    <a:pt x="17847" y="16249"/>
                  </a:lnTo>
                  <a:lnTo>
                    <a:pt x="19080" y="15499"/>
                  </a:lnTo>
                  <a:lnTo>
                    <a:pt x="21600" y="13854"/>
                  </a:lnTo>
                  <a:lnTo>
                    <a:pt x="21317" y="13532"/>
                  </a:lnTo>
                  <a:lnTo>
                    <a:pt x="21147" y="13312"/>
                  </a:lnTo>
                  <a:lnTo>
                    <a:pt x="17101" y="9392"/>
                  </a:lnTo>
                  <a:lnTo>
                    <a:pt x="15802" y="8179"/>
                  </a:lnTo>
                  <a:lnTo>
                    <a:pt x="15223" y="7648"/>
                  </a:lnTo>
                  <a:lnTo>
                    <a:pt x="14982" y="7036"/>
                  </a:lnTo>
                  <a:lnTo>
                    <a:pt x="14985" y="5785"/>
                  </a:lnTo>
                  <a:lnTo>
                    <a:pt x="14975" y="4802"/>
                  </a:lnTo>
                  <a:lnTo>
                    <a:pt x="14939" y="3623"/>
                  </a:lnTo>
                  <a:lnTo>
                    <a:pt x="14910" y="2918"/>
                  </a:lnTo>
                  <a:lnTo>
                    <a:pt x="8146" y="2918"/>
                  </a:lnTo>
                  <a:lnTo>
                    <a:pt x="7488" y="2624"/>
                  </a:lnTo>
                  <a:lnTo>
                    <a:pt x="6962" y="2246"/>
                  </a:lnTo>
                  <a:lnTo>
                    <a:pt x="6363" y="2118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107909" y="0"/>
              <a:ext cx="89614" cy="649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88" y="0"/>
                  </a:moveTo>
                  <a:lnTo>
                    <a:pt x="12780" y="9320"/>
                  </a:lnTo>
                  <a:lnTo>
                    <a:pt x="8972" y="13859"/>
                  </a:lnTo>
                  <a:lnTo>
                    <a:pt x="5247" y="18427"/>
                  </a:lnTo>
                  <a:lnTo>
                    <a:pt x="3576" y="20240"/>
                  </a:lnTo>
                  <a:lnTo>
                    <a:pt x="1860" y="2135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389" y="17005"/>
                  </a:lnTo>
                  <a:lnTo>
                    <a:pt x="206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264752" y="4451051"/>
            <a:ext cx="286145" cy="292990"/>
            <a:chOff x="0" y="0"/>
            <a:chExt cx="286143" cy="292989"/>
          </a:xfrm>
        </p:grpSpPr>
        <p:sp>
          <p:nvSpPr>
            <p:cNvPr id="136" name="Google Shape;136;p8"/>
            <p:cNvSpPr/>
            <p:nvPr/>
          </p:nvSpPr>
          <p:spPr>
            <a:xfrm>
              <a:off x="100024" y="213423"/>
              <a:ext cx="85953" cy="795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12" y="545"/>
                  </a:lnTo>
                  <a:lnTo>
                    <a:pt x="2139" y="2075"/>
                  </a:lnTo>
                  <a:lnTo>
                    <a:pt x="5672" y="6825"/>
                  </a:lnTo>
                  <a:lnTo>
                    <a:pt x="16899" y="21600"/>
                  </a:lnTo>
                  <a:lnTo>
                    <a:pt x="18042" y="16710"/>
                  </a:lnTo>
                  <a:lnTo>
                    <a:pt x="19175" y="11999"/>
                  </a:lnTo>
                  <a:lnTo>
                    <a:pt x="20184" y="7389"/>
                  </a:lnTo>
                  <a:lnTo>
                    <a:pt x="20956" y="28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0" y="40576"/>
              <a:ext cx="286143" cy="1807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" y="0"/>
                  </a:moveTo>
                  <a:lnTo>
                    <a:pt x="1409" y="575"/>
                  </a:lnTo>
                  <a:lnTo>
                    <a:pt x="1481" y="951"/>
                  </a:lnTo>
                  <a:lnTo>
                    <a:pt x="2736" y="5785"/>
                  </a:lnTo>
                  <a:lnTo>
                    <a:pt x="3325" y="8015"/>
                  </a:lnTo>
                  <a:lnTo>
                    <a:pt x="3932" y="10233"/>
                  </a:lnTo>
                  <a:lnTo>
                    <a:pt x="4164" y="11060"/>
                  </a:lnTo>
                  <a:lnTo>
                    <a:pt x="4099" y="11623"/>
                  </a:lnTo>
                  <a:lnTo>
                    <a:pt x="3805" y="12327"/>
                  </a:lnTo>
                  <a:lnTo>
                    <a:pt x="2864" y="14595"/>
                  </a:lnTo>
                  <a:lnTo>
                    <a:pt x="0" y="21600"/>
                  </a:lnTo>
                  <a:lnTo>
                    <a:pt x="391" y="21565"/>
                  </a:lnTo>
                  <a:lnTo>
                    <a:pt x="662" y="21551"/>
                  </a:lnTo>
                  <a:lnTo>
                    <a:pt x="5506" y="20946"/>
                  </a:lnTo>
                  <a:lnTo>
                    <a:pt x="7551" y="20652"/>
                  </a:lnTo>
                  <a:lnTo>
                    <a:pt x="14039" y="20652"/>
                  </a:lnTo>
                  <a:lnTo>
                    <a:pt x="16602" y="16858"/>
                  </a:lnTo>
                  <a:lnTo>
                    <a:pt x="17847" y="16248"/>
                  </a:lnTo>
                  <a:lnTo>
                    <a:pt x="19080" y="15498"/>
                  </a:lnTo>
                  <a:lnTo>
                    <a:pt x="21600" y="13854"/>
                  </a:lnTo>
                  <a:lnTo>
                    <a:pt x="21317" y="13532"/>
                  </a:lnTo>
                  <a:lnTo>
                    <a:pt x="21147" y="13312"/>
                  </a:lnTo>
                  <a:lnTo>
                    <a:pt x="17101" y="9392"/>
                  </a:lnTo>
                  <a:lnTo>
                    <a:pt x="15802" y="8179"/>
                  </a:lnTo>
                  <a:lnTo>
                    <a:pt x="15223" y="7648"/>
                  </a:lnTo>
                  <a:lnTo>
                    <a:pt x="14982" y="7036"/>
                  </a:lnTo>
                  <a:lnTo>
                    <a:pt x="14985" y="5785"/>
                  </a:lnTo>
                  <a:lnTo>
                    <a:pt x="14975" y="4800"/>
                  </a:lnTo>
                  <a:lnTo>
                    <a:pt x="14939" y="3622"/>
                  </a:lnTo>
                  <a:lnTo>
                    <a:pt x="14910" y="2917"/>
                  </a:lnTo>
                  <a:lnTo>
                    <a:pt x="8146" y="2917"/>
                  </a:lnTo>
                  <a:lnTo>
                    <a:pt x="7488" y="2624"/>
                  </a:lnTo>
                  <a:lnTo>
                    <a:pt x="6962" y="2246"/>
                  </a:lnTo>
                  <a:lnTo>
                    <a:pt x="6363" y="2118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8"/>
            <p:cNvSpPr/>
            <p:nvPr/>
          </p:nvSpPr>
          <p:spPr>
            <a:xfrm>
              <a:off x="107909" y="0"/>
              <a:ext cx="89614" cy="6499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88" y="0"/>
                  </a:moveTo>
                  <a:lnTo>
                    <a:pt x="8974" y="13860"/>
                  </a:lnTo>
                  <a:lnTo>
                    <a:pt x="5247" y="18429"/>
                  </a:lnTo>
                  <a:lnTo>
                    <a:pt x="3576" y="20241"/>
                  </a:lnTo>
                  <a:lnTo>
                    <a:pt x="1860" y="2135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389" y="17006"/>
                  </a:lnTo>
                  <a:lnTo>
                    <a:pt x="206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" name="Google Shape;139;p8"/>
          <p:cNvGrpSpPr/>
          <p:nvPr/>
        </p:nvGrpSpPr>
        <p:grpSpPr>
          <a:xfrm>
            <a:off x="1899309" y="2448426"/>
            <a:ext cx="286145" cy="292991"/>
            <a:chOff x="0" y="0"/>
            <a:chExt cx="286143" cy="292990"/>
          </a:xfrm>
        </p:grpSpPr>
        <p:sp>
          <p:nvSpPr>
            <p:cNvPr id="140" name="Google Shape;140;p8"/>
            <p:cNvSpPr/>
            <p:nvPr/>
          </p:nvSpPr>
          <p:spPr>
            <a:xfrm>
              <a:off x="100024" y="213423"/>
              <a:ext cx="85953" cy="79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12" y="545"/>
                  </a:lnTo>
                  <a:lnTo>
                    <a:pt x="2139" y="2075"/>
                  </a:lnTo>
                  <a:lnTo>
                    <a:pt x="5672" y="6825"/>
                  </a:lnTo>
                  <a:lnTo>
                    <a:pt x="16899" y="21600"/>
                  </a:lnTo>
                  <a:lnTo>
                    <a:pt x="18042" y="16710"/>
                  </a:lnTo>
                  <a:lnTo>
                    <a:pt x="19175" y="11999"/>
                  </a:lnTo>
                  <a:lnTo>
                    <a:pt x="20184" y="7389"/>
                  </a:lnTo>
                  <a:lnTo>
                    <a:pt x="20956" y="28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0" y="40576"/>
              <a:ext cx="286143" cy="1807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" y="0"/>
                  </a:moveTo>
                  <a:lnTo>
                    <a:pt x="1409" y="577"/>
                  </a:lnTo>
                  <a:lnTo>
                    <a:pt x="1481" y="951"/>
                  </a:lnTo>
                  <a:lnTo>
                    <a:pt x="2736" y="5785"/>
                  </a:lnTo>
                  <a:lnTo>
                    <a:pt x="3325" y="8015"/>
                  </a:lnTo>
                  <a:lnTo>
                    <a:pt x="3932" y="10233"/>
                  </a:lnTo>
                  <a:lnTo>
                    <a:pt x="4164" y="11060"/>
                  </a:lnTo>
                  <a:lnTo>
                    <a:pt x="4099" y="11623"/>
                  </a:lnTo>
                  <a:lnTo>
                    <a:pt x="3805" y="12327"/>
                  </a:lnTo>
                  <a:lnTo>
                    <a:pt x="2864" y="14595"/>
                  </a:lnTo>
                  <a:lnTo>
                    <a:pt x="0" y="21600"/>
                  </a:lnTo>
                  <a:lnTo>
                    <a:pt x="391" y="21565"/>
                  </a:lnTo>
                  <a:lnTo>
                    <a:pt x="662" y="21551"/>
                  </a:lnTo>
                  <a:lnTo>
                    <a:pt x="5506" y="20946"/>
                  </a:lnTo>
                  <a:lnTo>
                    <a:pt x="7551" y="20652"/>
                  </a:lnTo>
                  <a:lnTo>
                    <a:pt x="14039" y="20652"/>
                  </a:lnTo>
                  <a:lnTo>
                    <a:pt x="16601" y="16858"/>
                  </a:lnTo>
                  <a:lnTo>
                    <a:pt x="17846" y="16248"/>
                  </a:lnTo>
                  <a:lnTo>
                    <a:pt x="19079" y="15498"/>
                  </a:lnTo>
                  <a:lnTo>
                    <a:pt x="21600" y="13854"/>
                  </a:lnTo>
                  <a:lnTo>
                    <a:pt x="21317" y="13532"/>
                  </a:lnTo>
                  <a:lnTo>
                    <a:pt x="21147" y="13312"/>
                  </a:lnTo>
                  <a:lnTo>
                    <a:pt x="17101" y="9392"/>
                  </a:lnTo>
                  <a:lnTo>
                    <a:pt x="15802" y="8179"/>
                  </a:lnTo>
                  <a:lnTo>
                    <a:pt x="15223" y="7648"/>
                  </a:lnTo>
                  <a:lnTo>
                    <a:pt x="14982" y="7036"/>
                  </a:lnTo>
                  <a:lnTo>
                    <a:pt x="14985" y="5785"/>
                  </a:lnTo>
                  <a:lnTo>
                    <a:pt x="14975" y="4801"/>
                  </a:lnTo>
                  <a:lnTo>
                    <a:pt x="14939" y="3623"/>
                  </a:lnTo>
                  <a:lnTo>
                    <a:pt x="14910" y="2917"/>
                  </a:lnTo>
                  <a:lnTo>
                    <a:pt x="8146" y="2917"/>
                  </a:lnTo>
                  <a:lnTo>
                    <a:pt x="7488" y="2624"/>
                  </a:lnTo>
                  <a:lnTo>
                    <a:pt x="6961" y="2246"/>
                  </a:lnTo>
                  <a:lnTo>
                    <a:pt x="6363" y="2118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107909" y="0"/>
              <a:ext cx="89614" cy="6499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88" y="0"/>
                  </a:moveTo>
                  <a:lnTo>
                    <a:pt x="12780" y="9320"/>
                  </a:lnTo>
                  <a:lnTo>
                    <a:pt x="8972" y="13860"/>
                  </a:lnTo>
                  <a:lnTo>
                    <a:pt x="5247" y="18429"/>
                  </a:lnTo>
                  <a:lnTo>
                    <a:pt x="3576" y="20241"/>
                  </a:lnTo>
                  <a:lnTo>
                    <a:pt x="1860" y="2135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389" y="17006"/>
                  </a:lnTo>
                  <a:lnTo>
                    <a:pt x="206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8"/>
          <p:cNvSpPr/>
          <p:nvPr/>
        </p:nvSpPr>
        <p:spPr>
          <a:xfrm>
            <a:off x="0" y="639825"/>
            <a:ext cx="4572000" cy="5121150"/>
          </a:xfrm>
          <a:prstGeom prst="rect">
            <a:avLst/>
          </a:pr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8"/>
          <p:cNvSpPr/>
          <p:nvPr/>
        </p:nvSpPr>
        <p:spPr>
          <a:xfrm>
            <a:off x="0" y="5748273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8"/>
          <p:cNvSpPr/>
          <p:nvPr/>
        </p:nvSpPr>
        <p:spPr>
          <a:xfrm>
            <a:off x="0" y="627126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8"/>
          <p:cNvSpPr txBox="1"/>
          <p:nvPr/>
        </p:nvSpPr>
        <p:spPr>
          <a:xfrm>
            <a:off x="310797" y="5180464"/>
            <a:ext cx="3911546" cy="406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Black"/>
              <a:buNone/>
            </a:pPr>
            <a:r>
              <a:rPr lang="en-US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Lass </a:t>
            </a:r>
            <a:r>
              <a:rPr lang="en-US" b="1" dirty="0" err="1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deine</a:t>
            </a:r>
            <a:r>
              <a:rPr lang="en-US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b="1" dirty="0" err="1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Figur</a:t>
            </a:r>
            <a:r>
              <a:rPr lang="en-US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b="1" dirty="0" err="1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über</a:t>
            </a:r>
            <a:r>
              <a:rPr lang="en-US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b="1" dirty="0" err="1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bewegende</a:t>
            </a:r>
            <a:r>
              <a:rPr lang="en-US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b="1" dirty="0" err="1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Hindernisse</a:t>
            </a:r>
            <a:r>
              <a:rPr lang="en-US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b="1" dirty="0" err="1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springen</a:t>
            </a:r>
            <a:r>
              <a:rPr lang="en-US" sz="14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.</a:t>
            </a:r>
            <a:endParaRPr dirty="0"/>
          </a:p>
        </p:txBody>
      </p:sp>
      <p:sp>
        <p:nvSpPr>
          <p:cNvPr id="155" name="Google Shape;155;p8"/>
          <p:cNvSpPr/>
          <p:nvPr/>
        </p:nvSpPr>
        <p:spPr>
          <a:xfrm>
            <a:off x="1938495" y="5890085"/>
            <a:ext cx="694903" cy="259423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8"/>
          <p:cNvSpPr txBox="1"/>
          <p:nvPr/>
        </p:nvSpPr>
        <p:spPr>
          <a:xfrm>
            <a:off x="457199" y="5927725"/>
            <a:ext cx="91503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/>
          </a:p>
        </p:txBody>
      </p:sp>
      <p:sp>
        <p:nvSpPr>
          <p:cNvPr id="157" name="Google Shape;157;p8"/>
          <p:cNvSpPr txBox="1"/>
          <p:nvPr/>
        </p:nvSpPr>
        <p:spPr>
          <a:xfrm>
            <a:off x="3305909" y="5937249"/>
            <a:ext cx="1058868" cy="167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Set </a:t>
            </a: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7 </a:t>
            </a: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Karten</a:t>
            </a:r>
            <a:endParaRPr dirty="0"/>
          </a:p>
        </p:txBody>
      </p:sp>
      <p:sp>
        <p:nvSpPr>
          <p:cNvPr id="158" name="Google Shape;158;p8"/>
          <p:cNvSpPr txBox="1">
            <a:spLocks noGrp="1"/>
          </p:cNvSpPr>
          <p:nvPr>
            <p:ph type="title"/>
          </p:nvPr>
        </p:nvSpPr>
        <p:spPr>
          <a:xfrm>
            <a:off x="818525" y="829008"/>
            <a:ext cx="2934950" cy="85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lvl="0" algn="ctr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sz="24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Springspiel</a:t>
            </a:r>
            <a:br>
              <a:rPr lang="en-US" sz="24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</a:br>
            <a:r>
              <a:rPr lang="en-US" sz="24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Karten</a:t>
            </a:r>
            <a:endParaRPr sz="2400" dirty="0"/>
          </a:p>
        </p:txBody>
      </p:sp>
      <p:pic>
        <p:nvPicPr>
          <p:cNvPr id="159" name="Picture 158">
            <a:extLst>
              <a:ext uri="{FF2B5EF4-FFF2-40B4-BE49-F238E27FC236}">
                <a16:creationId xmlns:a16="http://schemas.microsoft.com/office/drawing/2014/main" id="{7AE05F06-D805-0840-B206-6AEE18002B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8410" y="1988263"/>
            <a:ext cx="1837944" cy="1370396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160" name="Picture 159">
            <a:extLst>
              <a:ext uri="{FF2B5EF4-FFF2-40B4-BE49-F238E27FC236}">
                <a16:creationId xmlns:a16="http://schemas.microsoft.com/office/drawing/2014/main" id="{FBFF93AC-46C1-604F-82E5-5C945A8E60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98538" y="1991198"/>
            <a:ext cx="1832080" cy="1361629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161" name="Picture 160">
            <a:extLst>
              <a:ext uri="{FF2B5EF4-FFF2-40B4-BE49-F238E27FC236}">
                <a16:creationId xmlns:a16="http://schemas.microsoft.com/office/drawing/2014/main" id="{C73F1D5D-F54B-2C4D-A045-93215099BD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9298" y="3543651"/>
            <a:ext cx="1823734" cy="1371600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162" name="Picture 161">
            <a:extLst>
              <a:ext uri="{FF2B5EF4-FFF2-40B4-BE49-F238E27FC236}">
                <a16:creationId xmlns:a16="http://schemas.microsoft.com/office/drawing/2014/main" id="{7B2236D2-E635-9742-AA0F-B29F8E2C11B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98538" y="3544022"/>
            <a:ext cx="1838023" cy="1370858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17"/>
          <p:cNvSpPr/>
          <p:nvPr/>
        </p:nvSpPr>
        <p:spPr>
          <a:xfrm>
            <a:off x="0" y="-29288"/>
            <a:ext cx="4572000" cy="9271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0" name="Google Shape;670;p17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71" name="Google Shape;671;p17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672" name="Google Shape;672;p17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3" name="Google Shape;673;p17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p17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5" name="Google Shape;675;p17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76" name="Google Shape;676;p17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77" name="Google Shape;677;p17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678" name="Google Shape;678;p17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p17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0" name="Google Shape;680;p17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1" name="Google Shape;681;p17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2" name="Google Shape;682;p17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3" name="Google Shape;683;p17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4" name="Google Shape;684;p17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5" name="Google Shape;685;p17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6" name="Google Shape;686;p17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87" name="Google Shape;687;p17"/>
          <p:cNvSpPr/>
          <p:nvPr/>
        </p:nvSpPr>
        <p:spPr>
          <a:xfrm>
            <a:off x="0" y="927100"/>
            <a:ext cx="4572000" cy="1750174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8" name="Google Shape;688;p17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9" name="Google Shape;689;p17"/>
          <p:cNvSpPr/>
          <p:nvPr/>
        </p:nvSpPr>
        <p:spPr>
          <a:xfrm>
            <a:off x="0" y="2677273"/>
            <a:ext cx="4572000" cy="2425688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0" name="Google Shape;690;p17"/>
          <p:cNvSpPr/>
          <p:nvPr/>
        </p:nvSpPr>
        <p:spPr>
          <a:xfrm>
            <a:off x="0" y="2664573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1" name="Google Shape;691;p17"/>
          <p:cNvSpPr txBox="1"/>
          <p:nvPr/>
        </p:nvSpPr>
        <p:spPr>
          <a:xfrm>
            <a:off x="1326233" y="2812304"/>
            <a:ext cx="1942438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939598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PRORAMMIERE ES</a:t>
            </a:r>
            <a:endParaRPr dirty="0"/>
          </a:p>
        </p:txBody>
      </p:sp>
      <p:sp>
        <p:nvSpPr>
          <p:cNvPr id="693" name="Google Shape;693;p17"/>
          <p:cNvSpPr txBox="1"/>
          <p:nvPr/>
        </p:nvSpPr>
        <p:spPr>
          <a:xfrm>
            <a:off x="2326125" y="4041788"/>
            <a:ext cx="1370332" cy="485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Füge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den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spiele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Klang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B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lock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hinzu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und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suche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Klang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aus.</a:t>
            </a:r>
            <a:endParaRPr dirty="0"/>
          </a:p>
        </p:txBody>
      </p:sp>
      <p:sp>
        <p:nvSpPr>
          <p:cNvPr id="694" name="Google Shape;694;p17"/>
          <p:cNvSpPr txBox="1"/>
          <p:nvPr/>
        </p:nvSpPr>
        <p:spPr>
          <a:xfrm>
            <a:off x="1484082" y="1035708"/>
            <a:ext cx="1604645" cy="230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BEREITE VOR</a:t>
            </a:r>
            <a:endParaRPr sz="1800" b="0" i="0" u="none" strike="noStrike" cap="none" dirty="0">
              <a:solidFill>
                <a:srgbClr val="000000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695" name="Google Shape;695;p17"/>
          <p:cNvSpPr/>
          <p:nvPr/>
        </p:nvSpPr>
        <p:spPr>
          <a:xfrm>
            <a:off x="2139551" y="3665316"/>
            <a:ext cx="157901" cy="3556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0905" y="0"/>
                </a:ln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6" name="Google Shape;696;p17"/>
          <p:cNvSpPr/>
          <p:nvPr/>
        </p:nvSpPr>
        <p:spPr>
          <a:xfrm>
            <a:off x="1794393" y="1634680"/>
            <a:ext cx="983210" cy="859456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7" name="Google Shape;697;p17"/>
          <p:cNvSpPr/>
          <p:nvPr/>
        </p:nvSpPr>
        <p:spPr>
          <a:xfrm>
            <a:off x="1794393" y="1634688"/>
            <a:ext cx="983210" cy="85944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74" y="0"/>
                </a:moveTo>
                <a:lnTo>
                  <a:pt x="706" y="30"/>
                </a:lnTo>
                <a:lnTo>
                  <a:pt x="209" y="239"/>
                </a:lnTo>
                <a:lnTo>
                  <a:pt x="26" y="808"/>
                </a:lnTo>
                <a:lnTo>
                  <a:pt x="0" y="1915"/>
                </a:lnTo>
                <a:lnTo>
                  <a:pt x="0" y="19685"/>
                </a:lnTo>
                <a:lnTo>
                  <a:pt x="26" y="20792"/>
                </a:lnTo>
                <a:lnTo>
                  <a:pt x="209" y="21361"/>
                </a:lnTo>
                <a:lnTo>
                  <a:pt x="706" y="21570"/>
                </a:lnTo>
                <a:lnTo>
                  <a:pt x="1674" y="21600"/>
                </a:lnTo>
                <a:lnTo>
                  <a:pt x="19926" y="21600"/>
                </a:lnTo>
                <a:lnTo>
                  <a:pt x="20894" y="21570"/>
                </a:lnTo>
                <a:lnTo>
                  <a:pt x="21391" y="21361"/>
                </a:lnTo>
                <a:lnTo>
                  <a:pt x="21574" y="20792"/>
                </a:lnTo>
                <a:lnTo>
                  <a:pt x="21600" y="19685"/>
                </a:lnTo>
                <a:lnTo>
                  <a:pt x="21600" y="1915"/>
                </a:lnTo>
                <a:lnTo>
                  <a:pt x="21574" y="808"/>
                </a:lnTo>
                <a:lnTo>
                  <a:pt x="21391" y="239"/>
                </a:lnTo>
                <a:lnTo>
                  <a:pt x="20894" y="30"/>
                </a:lnTo>
                <a:lnTo>
                  <a:pt x="19926" y="0"/>
                </a:lnTo>
                <a:lnTo>
                  <a:pt x="1674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8" name="Google Shape;698;p17"/>
          <p:cNvSpPr/>
          <p:nvPr/>
        </p:nvSpPr>
        <p:spPr>
          <a:xfrm>
            <a:off x="2032523" y="2206461"/>
            <a:ext cx="112243" cy="127597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0" name="Google Shape;700;p17"/>
          <p:cNvSpPr/>
          <p:nvPr/>
        </p:nvSpPr>
        <p:spPr>
          <a:xfrm>
            <a:off x="0" y="5102961"/>
            <a:ext cx="4572000" cy="1297839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1" name="Google Shape;701;p17"/>
          <p:cNvSpPr/>
          <p:nvPr/>
        </p:nvSpPr>
        <p:spPr>
          <a:xfrm>
            <a:off x="0" y="5090261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2" name="Google Shape;702;p17"/>
          <p:cNvSpPr txBox="1"/>
          <p:nvPr/>
        </p:nvSpPr>
        <p:spPr>
          <a:xfrm>
            <a:off x="1388913" y="5196234"/>
            <a:ext cx="1965351" cy="265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6BA88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PROBIERE ES AUS</a:t>
            </a:r>
            <a:endParaRPr dirty="0"/>
          </a:p>
        </p:txBody>
      </p:sp>
      <p:sp>
        <p:nvSpPr>
          <p:cNvPr id="703" name="Google Shape;703;p17"/>
          <p:cNvSpPr txBox="1"/>
          <p:nvPr/>
        </p:nvSpPr>
        <p:spPr>
          <a:xfrm>
            <a:off x="3249408" y="5732304"/>
            <a:ext cx="1217299" cy="41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Drücke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Leertaste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auf der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Tastatur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cxnSp>
        <p:nvCxnSpPr>
          <p:cNvPr id="704" name="Google Shape;704;p17"/>
          <p:cNvCxnSpPr/>
          <p:nvPr/>
        </p:nvCxnSpPr>
        <p:spPr>
          <a:xfrm>
            <a:off x="1752600" y="5635849"/>
            <a:ext cx="0" cy="493269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05" name="Google Shape;705;p17"/>
          <p:cNvSpPr/>
          <p:nvPr/>
        </p:nvSpPr>
        <p:spPr>
          <a:xfrm>
            <a:off x="1882132" y="5940571"/>
            <a:ext cx="1129159" cy="20614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83" y="0"/>
                </a:moveTo>
                <a:lnTo>
                  <a:pt x="917" y="233"/>
                </a:lnTo>
                <a:lnTo>
                  <a:pt x="72" y="3301"/>
                </a:lnTo>
                <a:lnTo>
                  <a:pt x="0" y="5256"/>
                </a:lnTo>
                <a:lnTo>
                  <a:pt x="0" y="16578"/>
                </a:lnTo>
                <a:lnTo>
                  <a:pt x="72" y="18533"/>
                </a:lnTo>
                <a:lnTo>
                  <a:pt x="269" y="20129"/>
                </a:lnTo>
                <a:lnTo>
                  <a:pt x="560" y="21205"/>
                </a:lnTo>
                <a:lnTo>
                  <a:pt x="917" y="21600"/>
                </a:lnTo>
                <a:lnTo>
                  <a:pt x="20683" y="21367"/>
                </a:lnTo>
                <a:lnTo>
                  <a:pt x="21040" y="20972"/>
                </a:lnTo>
                <a:lnTo>
                  <a:pt x="21331" y="19896"/>
                </a:lnTo>
                <a:lnTo>
                  <a:pt x="21528" y="18299"/>
                </a:lnTo>
                <a:lnTo>
                  <a:pt x="21600" y="16344"/>
                </a:lnTo>
                <a:lnTo>
                  <a:pt x="21600" y="5022"/>
                </a:lnTo>
                <a:lnTo>
                  <a:pt x="21528" y="3067"/>
                </a:lnTo>
                <a:lnTo>
                  <a:pt x="21331" y="1471"/>
                </a:lnTo>
                <a:lnTo>
                  <a:pt x="21040" y="395"/>
                </a:lnTo>
                <a:lnTo>
                  <a:pt x="20683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6" name="Google Shape;706;p17"/>
          <p:cNvSpPr/>
          <p:nvPr/>
        </p:nvSpPr>
        <p:spPr>
          <a:xfrm>
            <a:off x="1882132" y="5909878"/>
            <a:ext cx="1129159" cy="20614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83" y="0"/>
                </a:moveTo>
                <a:lnTo>
                  <a:pt x="917" y="233"/>
                </a:lnTo>
                <a:lnTo>
                  <a:pt x="72" y="3301"/>
                </a:lnTo>
                <a:lnTo>
                  <a:pt x="0" y="5256"/>
                </a:lnTo>
                <a:lnTo>
                  <a:pt x="0" y="16578"/>
                </a:lnTo>
                <a:lnTo>
                  <a:pt x="72" y="18533"/>
                </a:lnTo>
                <a:lnTo>
                  <a:pt x="269" y="20129"/>
                </a:lnTo>
                <a:lnTo>
                  <a:pt x="560" y="21205"/>
                </a:lnTo>
                <a:lnTo>
                  <a:pt x="917" y="21600"/>
                </a:lnTo>
                <a:lnTo>
                  <a:pt x="20683" y="21367"/>
                </a:lnTo>
                <a:lnTo>
                  <a:pt x="21040" y="20972"/>
                </a:lnTo>
                <a:lnTo>
                  <a:pt x="21331" y="19896"/>
                </a:lnTo>
                <a:lnTo>
                  <a:pt x="21528" y="18299"/>
                </a:lnTo>
                <a:lnTo>
                  <a:pt x="21600" y="16344"/>
                </a:lnTo>
                <a:lnTo>
                  <a:pt x="21600" y="5022"/>
                </a:lnTo>
                <a:lnTo>
                  <a:pt x="21528" y="3067"/>
                </a:lnTo>
                <a:lnTo>
                  <a:pt x="21331" y="1471"/>
                </a:lnTo>
                <a:lnTo>
                  <a:pt x="21040" y="395"/>
                </a:lnTo>
                <a:lnTo>
                  <a:pt x="20683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7" name="Google Shape;707;p17"/>
          <p:cNvSpPr/>
          <p:nvPr/>
        </p:nvSpPr>
        <p:spPr>
          <a:xfrm>
            <a:off x="2576199" y="56787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8" name="Google Shape;708;p17"/>
          <p:cNvSpPr/>
          <p:nvPr/>
        </p:nvSpPr>
        <p:spPr>
          <a:xfrm>
            <a:off x="2576199" y="56607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2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2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9" name="Google Shape;709;p17"/>
          <p:cNvSpPr/>
          <p:nvPr/>
        </p:nvSpPr>
        <p:spPr>
          <a:xfrm>
            <a:off x="2113919" y="56787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0" name="Google Shape;710;p17"/>
          <p:cNvSpPr/>
          <p:nvPr/>
        </p:nvSpPr>
        <p:spPr>
          <a:xfrm>
            <a:off x="2113919" y="56607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1" name="Google Shape;711;p17"/>
          <p:cNvSpPr/>
          <p:nvPr/>
        </p:nvSpPr>
        <p:spPr>
          <a:xfrm>
            <a:off x="2345059" y="56787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2" name="Google Shape;712;p17"/>
          <p:cNvSpPr/>
          <p:nvPr/>
        </p:nvSpPr>
        <p:spPr>
          <a:xfrm>
            <a:off x="2345059" y="56607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3" name="Google Shape;713;p17"/>
          <p:cNvSpPr/>
          <p:nvPr/>
        </p:nvSpPr>
        <p:spPr>
          <a:xfrm>
            <a:off x="1882777" y="56787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4" name="Google Shape;714;p17"/>
          <p:cNvSpPr/>
          <p:nvPr/>
        </p:nvSpPr>
        <p:spPr>
          <a:xfrm>
            <a:off x="1882777" y="56607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5" name="Google Shape;715;p17"/>
          <p:cNvSpPr/>
          <p:nvPr/>
        </p:nvSpPr>
        <p:spPr>
          <a:xfrm>
            <a:off x="2807337" y="56787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6" name="Google Shape;716;p17"/>
          <p:cNvSpPr/>
          <p:nvPr/>
        </p:nvSpPr>
        <p:spPr>
          <a:xfrm>
            <a:off x="2807337" y="56607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17" name="Google Shape;717;p17"/>
          <p:cNvGrpSpPr/>
          <p:nvPr/>
        </p:nvGrpSpPr>
        <p:grpSpPr>
          <a:xfrm>
            <a:off x="1957022" y="5730151"/>
            <a:ext cx="57266" cy="77498"/>
            <a:chOff x="0" y="0"/>
            <a:chExt cx="57265" cy="77496"/>
          </a:xfrm>
        </p:grpSpPr>
        <p:sp>
          <p:nvSpPr>
            <p:cNvPr id="718" name="Google Shape;718;p17"/>
            <p:cNvSpPr/>
            <p:nvPr/>
          </p:nvSpPr>
          <p:spPr>
            <a:xfrm>
              <a:off x="0" y="0"/>
              <a:ext cx="57265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745" y="0"/>
                  </a:moveTo>
                  <a:lnTo>
                    <a:pt x="11209" y="0"/>
                  </a:lnTo>
                  <a:lnTo>
                    <a:pt x="9514" y="244"/>
                  </a:lnTo>
                  <a:lnTo>
                    <a:pt x="0" y="9165"/>
                  </a:lnTo>
                  <a:lnTo>
                    <a:pt x="0" y="12584"/>
                  </a:lnTo>
                  <a:lnTo>
                    <a:pt x="9312" y="21366"/>
                  </a:lnTo>
                  <a:lnTo>
                    <a:pt x="10994" y="21600"/>
                  </a:lnTo>
                  <a:lnTo>
                    <a:pt x="14587" y="21600"/>
                  </a:lnTo>
                  <a:lnTo>
                    <a:pt x="16211" y="21338"/>
                  </a:lnTo>
                  <a:lnTo>
                    <a:pt x="19143" y="20301"/>
                  </a:lnTo>
                  <a:lnTo>
                    <a:pt x="20450" y="19551"/>
                  </a:lnTo>
                  <a:lnTo>
                    <a:pt x="21600" y="18573"/>
                  </a:lnTo>
                  <a:lnTo>
                    <a:pt x="21363" y="18382"/>
                  </a:lnTo>
                  <a:lnTo>
                    <a:pt x="10505" y="18382"/>
                  </a:lnTo>
                  <a:lnTo>
                    <a:pt x="8613" y="17710"/>
                  </a:lnTo>
                  <a:lnTo>
                    <a:pt x="5825" y="15012"/>
                  </a:lnTo>
                  <a:lnTo>
                    <a:pt x="5130" y="13147"/>
                  </a:lnTo>
                  <a:lnTo>
                    <a:pt x="5130" y="9600"/>
                  </a:lnTo>
                  <a:lnTo>
                    <a:pt x="11885" y="3218"/>
                  </a:lnTo>
                  <a:lnTo>
                    <a:pt x="20339" y="3218"/>
                  </a:lnTo>
                  <a:lnTo>
                    <a:pt x="21039" y="2644"/>
                  </a:lnTo>
                  <a:lnTo>
                    <a:pt x="20129" y="1933"/>
                  </a:lnTo>
                  <a:lnTo>
                    <a:pt x="19018" y="1327"/>
                  </a:lnTo>
                  <a:lnTo>
                    <a:pt x="16287" y="265"/>
                  </a:lnTo>
                  <a:lnTo>
                    <a:pt x="14745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37528" y="11544"/>
              <a:ext cx="19109" cy="5440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1" y="18650"/>
                  </a:moveTo>
                  <a:lnTo>
                    <a:pt x="11500" y="19588"/>
                  </a:lnTo>
                  <a:lnTo>
                    <a:pt x="8886" y="20314"/>
                  </a:lnTo>
                  <a:lnTo>
                    <a:pt x="3287" y="2134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3911" y="18650"/>
                  </a:lnTo>
                  <a:close/>
                  <a:moveTo>
                    <a:pt x="18531" y="0"/>
                  </a:moveTo>
                  <a:lnTo>
                    <a:pt x="0" y="0"/>
                  </a:lnTo>
                  <a:lnTo>
                    <a:pt x="2857" y="222"/>
                  </a:lnTo>
                  <a:lnTo>
                    <a:pt x="7781" y="1099"/>
                  </a:lnTo>
                  <a:lnTo>
                    <a:pt x="10078" y="1694"/>
                  </a:lnTo>
                  <a:lnTo>
                    <a:pt x="12231" y="2450"/>
                  </a:lnTo>
                  <a:lnTo>
                    <a:pt x="1853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0" name="Google Shape;720;p17"/>
          <p:cNvGrpSpPr/>
          <p:nvPr/>
        </p:nvGrpSpPr>
        <p:grpSpPr>
          <a:xfrm>
            <a:off x="2184898" y="5731521"/>
            <a:ext cx="62182" cy="74754"/>
            <a:chOff x="0" y="0"/>
            <a:chExt cx="62180" cy="74753"/>
          </a:xfrm>
        </p:grpSpPr>
        <p:sp>
          <p:nvSpPr>
            <p:cNvPr id="721" name="Google Shape;721;p17"/>
            <p:cNvSpPr/>
            <p:nvPr/>
          </p:nvSpPr>
          <p:spPr>
            <a:xfrm>
              <a:off x="0" y="0"/>
              <a:ext cx="42950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070" y="0"/>
                  </a:moveTo>
                  <a:lnTo>
                    <a:pt x="0" y="0"/>
                  </a:lnTo>
                  <a:lnTo>
                    <a:pt x="11727" y="21600"/>
                  </a:lnTo>
                  <a:lnTo>
                    <a:pt x="19602" y="21600"/>
                  </a:lnTo>
                  <a:lnTo>
                    <a:pt x="21600" y="17901"/>
                  </a:lnTo>
                  <a:lnTo>
                    <a:pt x="15693" y="17901"/>
                  </a:lnTo>
                  <a:lnTo>
                    <a:pt x="15041" y="16646"/>
                  </a:lnTo>
                  <a:lnTo>
                    <a:pt x="14473" y="15468"/>
                  </a:lnTo>
                  <a:lnTo>
                    <a:pt x="13515" y="13266"/>
                  </a:lnTo>
                  <a:lnTo>
                    <a:pt x="12972" y="12099"/>
                  </a:lnTo>
                  <a:lnTo>
                    <a:pt x="12359" y="10866"/>
                  </a:lnTo>
                  <a:lnTo>
                    <a:pt x="707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31661" y="0"/>
              <a:ext cx="30519" cy="6195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1973" y="0"/>
                  </a:lnTo>
                  <a:lnTo>
                    <a:pt x="4611" y="13111"/>
                  </a:lnTo>
                  <a:lnTo>
                    <a:pt x="3802" y="14599"/>
                  </a:lnTo>
                  <a:lnTo>
                    <a:pt x="3056" y="16007"/>
                  </a:lnTo>
                  <a:lnTo>
                    <a:pt x="1708" y="18664"/>
                  </a:lnTo>
                  <a:lnTo>
                    <a:pt x="917" y="20086"/>
                  </a:lnTo>
                  <a:lnTo>
                    <a:pt x="0" y="21600"/>
                  </a:lnTo>
                  <a:lnTo>
                    <a:pt x="7989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3" name="Google Shape;723;p17"/>
          <p:cNvGrpSpPr/>
          <p:nvPr/>
        </p:nvGrpSpPr>
        <p:grpSpPr>
          <a:xfrm>
            <a:off x="2876318" y="5731521"/>
            <a:ext cx="66302" cy="74755"/>
            <a:chOff x="0" y="0"/>
            <a:chExt cx="66301" cy="74754"/>
          </a:xfrm>
        </p:grpSpPr>
        <p:sp>
          <p:nvSpPr>
            <p:cNvPr id="724" name="Google Shape;724;p17"/>
            <p:cNvSpPr/>
            <p:nvPr/>
          </p:nvSpPr>
          <p:spPr>
            <a:xfrm>
              <a:off x="0" y="0"/>
              <a:ext cx="20788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202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708" y="21600"/>
                  </a:lnTo>
                  <a:lnTo>
                    <a:pt x="12636" y="10635"/>
                  </a:lnTo>
                  <a:lnTo>
                    <a:pt x="12417" y="9479"/>
                  </a:lnTo>
                  <a:lnTo>
                    <a:pt x="10926" y="4855"/>
                  </a:lnTo>
                  <a:lnTo>
                    <a:pt x="21600" y="4855"/>
                  </a:lnTo>
                  <a:lnTo>
                    <a:pt x="15202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53600" y="16802"/>
              <a:ext cx="12701" cy="579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972" y="0"/>
                  </a:lnTo>
                  <a:lnTo>
                    <a:pt x="2377" y="1359"/>
                  </a:lnTo>
                  <a:lnTo>
                    <a:pt x="1585" y="2864"/>
                  </a:lnTo>
                  <a:lnTo>
                    <a:pt x="1254" y="3631"/>
                  </a:lnTo>
                  <a:lnTo>
                    <a:pt x="726" y="5193"/>
                  </a:lnTo>
                  <a:lnTo>
                    <a:pt x="99" y="7455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10971" y="16802"/>
              <a:ext cx="31427" cy="509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746" y="0"/>
                  </a:moveTo>
                  <a:lnTo>
                    <a:pt x="0" y="0"/>
                  </a:lnTo>
                  <a:lnTo>
                    <a:pt x="4086" y="7216"/>
                  </a:lnTo>
                  <a:lnTo>
                    <a:pt x="12963" y="21600"/>
                  </a:lnTo>
                  <a:lnTo>
                    <a:pt x="17206" y="21600"/>
                  </a:lnTo>
                  <a:lnTo>
                    <a:pt x="21600" y="14481"/>
                  </a:lnTo>
                  <a:lnTo>
                    <a:pt x="15163" y="14481"/>
                  </a:lnTo>
                  <a:lnTo>
                    <a:pt x="11785" y="8475"/>
                  </a:lnTo>
                  <a:lnTo>
                    <a:pt x="6746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33489" y="0"/>
              <a:ext cx="32691" cy="509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1933" y="0"/>
                  </a:lnTo>
                  <a:lnTo>
                    <a:pt x="3147" y="15643"/>
                  </a:lnTo>
                  <a:lnTo>
                    <a:pt x="0" y="21600"/>
                  </a:lnTo>
                  <a:lnTo>
                    <a:pt x="5886" y="21600"/>
                  </a:lnTo>
                  <a:lnTo>
                    <a:pt x="10196" y="14335"/>
                  </a:lnTo>
                  <a:lnTo>
                    <a:pt x="14199" y="7119"/>
                  </a:lnTo>
                  <a:lnTo>
                    <a:pt x="21600" y="711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8" name="Google Shape;728;p17"/>
          <p:cNvGrpSpPr/>
          <p:nvPr/>
        </p:nvGrpSpPr>
        <p:grpSpPr>
          <a:xfrm>
            <a:off x="2650946" y="5731521"/>
            <a:ext cx="56016" cy="74755"/>
            <a:chOff x="0" y="0"/>
            <a:chExt cx="56014" cy="74754"/>
          </a:xfrm>
        </p:grpSpPr>
        <p:sp>
          <p:nvSpPr>
            <p:cNvPr id="729" name="Google Shape;729;p17"/>
            <p:cNvSpPr/>
            <p:nvPr/>
          </p:nvSpPr>
          <p:spPr>
            <a:xfrm>
              <a:off x="0" y="0"/>
              <a:ext cx="22916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1959" y="21600"/>
                  </a:lnTo>
                  <a:lnTo>
                    <a:pt x="11901" y="10591"/>
                  </a:lnTo>
                  <a:lnTo>
                    <a:pt x="11755" y="9710"/>
                  </a:lnTo>
                  <a:lnTo>
                    <a:pt x="10965" y="7200"/>
                  </a:lnTo>
                  <a:lnTo>
                    <a:pt x="10630" y="6000"/>
                  </a:lnTo>
                  <a:lnTo>
                    <a:pt x="10342" y="4855"/>
                  </a:lnTo>
                  <a:lnTo>
                    <a:pt x="21600" y="4855"/>
                  </a:lnTo>
                  <a:lnTo>
                    <a:pt x="1282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11430" y="16802"/>
              <a:ext cx="44578" cy="579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65" y="0"/>
                  </a:moveTo>
                  <a:lnTo>
                    <a:pt x="0" y="0"/>
                  </a:lnTo>
                  <a:lnTo>
                    <a:pt x="3711" y="5922"/>
                  </a:lnTo>
                  <a:lnTo>
                    <a:pt x="15009" y="21600"/>
                  </a:lnTo>
                  <a:lnTo>
                    <a:pt x="21600" y="21600"/>
                  </a:lnTo>
                  <a:lnTo>
                    <a:pt x="21600" y="15337"/>
                  </a:lnTo>
                  <a:lnTo>
                    <a:pt x="16062" y="15337"/>
                  </a:lnTo>
                  <a:lnTo>
                    <a:pt x="12350" y="9415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1" name="Google Shape;731;p17"/>
            <p:cNvSpPr/>
            <p:nvPr/>
          </p:nvSpPr>
          <p:spPr>
            <a:xfrm>
              <a:off x="43313" y="0"/>
              <a:ext cx="12701" cy="5795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99" y="14116"/>
                  </a:lnTo>
                  <a:lnTo>
                    <a:pt x="346" y="15271"/>
                  </a:lnTo>
                  <a:lnTo>
                    <a:pt x="1774" y="18594"/>
                  </a:lnTo>
                  <a:lnTo>
                    <a:pt x="2400" y="20151"/>
                  </a:lnTo>
                  <a:lnTo>
                    <a:pt x="292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2" name="Google Shape;732;p17"/>
          <p:cNvGrpSpPr/>
          <p:nvPr/>
        </p:nvGrpSpPr>
        <p:grpSpPr>
          <a:xfrm>
            <a:off x="2422676" y="5731521"/>
            <a:ext cx="54524" cy="74754"/>
            <a:chOff x="0" y="0"/>
            <a:chExt cx="54522" cy="74753"/>
          </a:xfrm>
        </p:grpSpPr>
        <p:sp>
          <p:nvSpPr>
            <p:cNvPr id="733" name="Google Shape;733;p17"/>
            <p:cNvSpPr/>
            <p:nvPr/>
          </p:nvSpPr>
          <p:spPr>
            <a:xfrm>
              <a:off x="0" y="0"/>
              <a:ext cx="51324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689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603" y="21600"/>
                  </a:lnTo>
                  <a:lnTo>
                    <a:pt x="14207" y="21475"/>
                  </a:lnTo>
                  <a:lnTo>
                    <a:pt x="21600" y="18628"/>
                  </a:lnTo>
                  <a:lnTo>
                    <a:pt x="5580" y="18628"/>
                  </a:lnTo>
                  <a:lnTo>
                    <a:pt x="5580" y="11692"/>
                  </a:lnTo>
                  <a:lnTo>
                    <a:pt x="20982" y="11692"/>
                  </a:lnTo>
                  <a:lnTo>
                    <a:pt x="19937" y="10961"/>
                  </a:lnTo>
                  <a:lnTo>
                    <a:pt x="18199" y="10404"/>
                  </a:lnTo>
                  <a:lnTo>
                    <a:pt x="15923" y="10139"/>
                  </a:lnTo>
                  <a:lnTo>
                    <a:pt x="15923" y="10007"/>
                  </a:lnTo>
                  <a:lnTo>
                    <a:pt x="17750" y="9677"/>
                  </a:lnTo>
                  <a:lnTo>
                    <a:pt x="19103" y="9071"/>
                  </a:lnTo>
                  <a:lnTo>
                    <a:pt x="19224" y="8950"/>
                  </a:lnTo>
                  <a:lnTo>
                    <a:pt x="5580" y="8950"/>
                  </a:lnTo>
                  <a:lnTo>
                    <a:pt x="5580" y="2972"/>
                  </a:lnTo>
                  <a:lnTo>
                    <a:pt x="20601" y="2972"/>
                  </a:lnTo>
                  <a:lnTo>
                    <a:pt x="19904" y="2125"/>
                  </a:lnTo>
                  <a:lnTo>
                    <a:pt x="19119" y="1581"/>
                  </a:lnTo>
                  <a:lnTo>
                    <a:pt x="17098" y="767"/>
                  </a:lnTo>
                  <a:lnTo>
                    <a:pt x="15912" y="470"/>
                  </a:lnTo>
                  <a:lnTo>
                    <a:pt x="13186" y="95"/>
                  </a:lnTo>
                  <a:lnTo>
                    <a:pt x="11689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4" name="Google Shape;734;p17"/>
            <p:cNvSpPr/>
            <p:nvPr/>
          </p:nvSpPr>
          <p:spPr>
            <a:xfrm>
              <a:off x="29945" y="40462"/>
              <a:ext cx="24577" cy="24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498" y="0"/>
                  </a:moveTo>
                  <a:lnTo>
                    <a:pt x="134" y="0"/>
                  </a:lnTo>
                  <a:lnTo>
                    <a:pt x="3885" y="846"/>
                  </a:lnTo>
                  <a:lnTo>
                    <a:pt x="8975" y="4205"/>
                  </a:lnTo>
                  <a:lnTo>
                    <a:pt x="10146" y="6583"/>
                  </a:lnTo>
                  <a:lnTo>
                    <a:pt x="10248" y="14126"/>
                  </a:lnTo>
                  <a:lnTo>
                    <a:pt x="8941" y="16971"/>
                  </a:lnTo>
                  <a:lnTo>
                    <a:pt x="3717" y="20674"/>
                  </a:lnTo>
                  <a:lnTo>
                    <a:pt x="0" y="21600"/>
                  </a:lnTo>
                  <a:lnTo>
                    <a:pt x="18789" y="21600"/>
                  </a:lnTo>
                  <a:lnTo>
                    <a:pt x="20964" y="17382"/>
                  </a:lnTo>
                  <a:lnTo>
                    <a:pt x="21600" y="14468"/>
                  </a:lnTo>
                  <a:lnTo>
                    <a:pt x="21600" y="6583"/>
                  </a:lnTo>
                  <a:lnTo>
                    <a:pt x="20339" y="3006"/>
                  </a:lnTo>
                  <a:lnTo>
                    <a:pt x="17498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5" name="Google Shape;735;p17"/>
            <p:cNvSpPr/>
            <p:nvPr/>
          </p:nvSpPr>
          <p:spPr>
            <a:xfrm>
              <a:off x="27850" y="10287"/>
              <a:ext cx="22784" cy="2068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03" y="0"/>
                  </a:moveTo>
                  <a:lnTo>
                    <a:pt x="0" y="0"/>
                  </a:lnTo>
                  <a:lnTo>
                    <a:pt x="3467" y="796"/>
                  </a:lnTo>
                  <a:lnTo>
                    <a:pt x="8091" y="3978"/>
                  </a:lnTo>
                  <a:lnTo>
                    <a:pt x="9247" y="6563"/>
                  </a:lnTo>
                  <a:lnTo>
                    <a:pt x="9247" y="13803"/>
                  </a:lnTo>
                  <a:lnTo>
                    <a:pt x="8139" y="16627"/>
                  </a:lnTo>
                  <a:lnTo>
                    <a:pt x="3733" y="20605"/>
                  </a:lnTo>
                  <a:lnTo>
                    <a:pt x="144" y="21600"/>
                  </a:lnTo>
                  <a:lnTo>
                    <a:pt x="16900" y="21600"/>
                  </a:lnTo>
                  <a:lnTo>
                    <a:pt x="20601" y="15673"/>
                  </a:lnTo>
                  <a:lnTo>
                    <a:pt x="21600" y="12212"/>
                  </a:lnTo>
                  <a:lnTo>
                    <a:pt x="21600" y="4893"/>
                  </a:lnTo>
                  <a:lnTo>
                    <a:pt x="20962" y="1869"/>
                  </a:lnTo>
                  <a:lnTo>
                    <a:pt x="20003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36" name="Google Shape;736;p17"/>
          <p:cNvSpPr/>
          <p:nvPr/>
        </p:nvSpPr>
        <p:spPr>
          <a:xfrm>
            <a:off x="2951478" y="5914416"/>
            <a:ext cx="261621" cy="889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15005" y="21600"/>
                </a:lnTo>
                <a:lnTo>
                  <a:pt x="0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7" name="Google Shape;737;p17"/>
          <p:cNvSpPr/>
          <p:nvPr/>
        </p:nvSpPr>
        <p:spPr>
          <a:xfrm>
            <a:off x="536472" y="33544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8" name="Google Shape;738;p17"/>
          <p:cNvSpPr/>
          <p:nvPr/>
        </p:nvSpPr>
        <p:spPr>
          <a:xfrm>
            <a:off x="564747" y="3354870"/>
            <a:ext cx="418919" cy="38254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9" name="Google Shape;739;p17"/>
          <p:cNvSpPr/>
          <p:nvPr/>
        </p:nvSpPr>
        <p:spPr>
          <a:xfrm>
            <a:off x="536472" y="33544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0" name="Google Shape;740;p17"/>
          <p:cNvSpPr txBox="1"/>
          <p:nvPr/>
        </p:nvSpPr>
        <p:spPr>
          <a:xfrm>
            <a:off x="671888" y="3706905"/>
            <a:ext cx="21717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Chick</a:t>
            </a:r>
            <a:endParaRPr/>
          </a:p>
        </p:txBody>
      </p:sp>
      <p:sp>
        <p:nvSpPr>
          <p:cNvPr id="741" name="Google Shape;741;p17"/>
          <p:cNvSpPr txBox="1">
            <a:spLocks noGrp="1"/>
          </p:cNvSpPr>
          <p:nvPr>
            <p:ph type="title"/>
          </p:nvPr>
        </p:nvSpPr>
        <p:spPr>
          <a:xfrm>
            <a:off x="215898" y="204321"/>
            <a:ext cx="3290457" cy="574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en-US" sz="2400" dirty="0"/>
              <a:t>Add a Sound</a:t>
            </a:r>
            <a:endParaRPr sz="2400" dirty="0"/>
          </a:p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 err="1"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 dirty="0"/>
          </a:p>
        </p:txBody>
      </p:sp>
      <p:sp>
        <p:nvSpPr>
          <p:cNvPr id="742" name="Google Shape;742;p17"/>
          <p:cNvSpPr txBox="1"/>
          <p:nvPr/>
        </p:nvSpPr>
        <p:spPr>
          <a:xfrm>
            <a:off x="215900" y="5706898"/>
            <a:ext cx="886398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de-DE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 auf die grüne Flagge um zu starten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743" name="Google Shape;743;p17"/>
          <p:cNvSpPr/>
          <p:nvPr/>
        </p:nvSpPr>
        <p:spPr>
          <a:xfrm>
            <a:off x="1152524" y="5749899"/>
            <a:ext cx="469393" cy="265177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4" name="Google Shape;744;p17"/>
          <p:cNvSpPr/>
          <p:nvPr/>
        </p:nvSpPr>
        <p:spPr>
          <a:xfrm>
            <a:off x="1152525" y="5749895"/>
            <a:ext cx="469393" cy="26517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506" y="0"/>
                </a:moveTo>
                <a:lnTo>
                  <a:pt x="1479" y="97"/>
                </a:lnTo>
                <a:lnTo>
                  <a:pt x="438" y="776"/>
                </a:lnTo>
                <a:lnTo>
                  <a:pt x="55" y="2618"/>
                </a:lnTo>
                <a:lnTo>
                  <a:pt x="0" y="6207"/>
                </a:lnTo>
                <a:lnTo>
                  <a:pt x="0" y="15393"/>
                </a:lnTo>
                <a:lnTo>
                  <a:pt x="55" y="18982"/>
                </a:lnTo>
                <a:lnTo>
                  <a:pt x="438" y="20824"/>
                </a:lnTo>
                <a:lnTo>
                  <a:pt x="1479" y="21503"/>
                </a:lnTo>
                <a:lnTo>
                  <a:pt x="3506" y="21600"/>
                </a:lnTo>
                <a:lnTo>
                  <a:pt x="18094" y="21600"/>
                </a:lnTo>
                <a:lnTo>
                  <a:pt x="20121" y="21503"/>
                </a:lnTo>
                <a:lnTo>
                  <a:pt x="21162" y="20824"/>
                </a:lnTo>
                <a:lnTo>
                  <a:pt x="21545" y="18982"/>
                </a:lnTo>
                <a:lnTo>
                  <a:pt x="21600" y="15393"/>
                </a:lnTo>
                <a:lnTo>
                  <a:pt x="21600" y="6207"/>
                </a:lnTo>
                <a:lnTo>
                  <a:pt x="21545" y="2618"/>
                </a:lnTo>
                <a:lnTo>
                  <a:pt x="21162" y="776"/>
                </a:lnTo>
                <a:lnTo>
                  <a:pt x="20121" y="97"/>
                </a:lnTo>
                <a:lnTo>
                  <a:pt x="18094" y="0"/>
                </a:lnTo>
                <a:lnTo>
                  <a:pt x="3506" y="0"/>
                </a:lnTo>
                <a:close/>
              </a:path>
            </a:pathLst>
          </a:custGeom>
          <a:noFill/>
          <a:ln w="19025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694;p17">
            <a:extLst>
              <a:ext uri="{FF2B5EF4-FFF2-40B4-BE49-F238E27FC236}">
                <a16:creationId xmlns:a16="http://schemas.microsoft.com/office/drawing/2014/main" id="{4207DE7F-F33D-724C-AC06-D680927492C2}"/>
              </a:ext>
            </a:extLst>
          </p:cNvPr>
          <p:cNvSpPr txBox="1"/>
          <p:nvPr/>
        </p:nvSpPr>
        <p:spPr>
          <a:xfrm>
            <a:off x="1476321" y="1245935"/>
            <a:ext cx="1604645" cy="339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die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Chick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8A74FCDF-F8C2-4000-94E5-0DF0ECB0FDB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70431" y="3019803"/>
            <a:ext cx="1507172" cy="2070458"/>
          </a:xfrm>
          <a:prstGeom prst="rect">
            <a:avLst/>
          </a:prstGeom>
        </p:spPr>
      </p:pic>
      <p:pic>
        <p:nvPicPr>
          <p:cNvPr id="7" name="Grafik 6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5148A18D-13F5-44BC-AA0C-DD7E779A4BB6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50000"/>
          </a:blip>
          <a:stretch>
            <a:fillRect/>
          </a:stretch>
        </p:blipFill>
        <p:spPr>
          <a:xfrm>
            <a:off x="2772744" y="3138441"/>
            <a:ext cx="1389278" cy="77065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18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0" name="Google Shape;750;p18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1" name="Google Shape;751;p18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2" name="Google Shape;752;p18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3" name="Google Shape;753;p18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4" name="Google Shape;754;p18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5" name="Google Shape;755;p18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6" name="Google Shape;756;p18"/>
          <p:cNvSpPr txBox="1"/>
          <p:nvPr/>
        </p:nvSpPr>
        <p:spPr>
          <a:xfrm>
            <a:off x="698500" y="5927597"/>
            <a:ext cx="889000" cy="13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Springspiel</a:t>
            </a:r>
            <a:endParaRPr dirty="0"/>
          </a:p>
        </p:txBody>
      </p:sp>
      <p:sp>
        <p:nvSpPr>
          <p:cNvPr id="757" name="Google Shape;757;p18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58" name="Google Shape;758;p18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759" name="Google Shape;759;p18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18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761;p18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p18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3" name="Google Shape;763;p18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64" name="Google Shape;764;p18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765" name="Google Shape;765;p18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766;p18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767;p18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768;p18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769;p18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770;p18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771;p18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772;p18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773;p18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74" name="Google Shape;774;p18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5</a:t>
            </a:r>
            <a:endParaRPr dirty="0"/>
          </a:p>
        </p:txBody>
      </p:sp>
      <p:sp>
        <p:nvSpPr>
          <p:cNvPr id="775" name="Google Shape;775;p18"/>
          <p:cNvSpPr txBox="1">
            <a:spLocks noGrp="1"/>
          </p:cNvSpPr>
          <p:nvPr>
            <p:ph type="title"/>
          </p:nvPr>
        </p:nvSpPr>
        <p:spPr>
          <a:xfrm>
            <a:off x="848042" y="433114"/>
            <a:ext cx="2875916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sz="2400" dirty="0" err="1"/>
              <a:t>Stoppe</a:t>
            </a:r>
            <a:r>
              <a:rPr lang="en-US" sz="2400" dirty="0"/>
              <a:t> das Spiel</a:t>
            </a:r>
            <a:endParaRPr sz="2400" dirty="0"/>
          </a:p>
        </p:txBody>
      </p:sp>
      <p:sp>
        <p:nvSpPr>
          <p:cNvPr id="776" name="Google Shape;776;p18"/>
          <p:cNvSpPr txBox="1"/>
          <p:nvPr/>
        </p:nvSpPr>
        <p:spPr>
          <a:xfrm>
            <a:off x="759138" y="1203736"/>
            <a:ext cx="3081657" cy="44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Stoppe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das Spiel,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wenn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das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Hindernis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berührt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777" name="Google Shape;777;p18"/>
          <p:cNvSpPr/>
          <p:nvPr/>
        </p:nvSpPr>
        <p:spPr>
          <a:xfrm>
            <a:off x="1141844" y="1855495"/>
            <a:ext cx="2288311" cy="1719073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8" name="Google Shape;778;p18"/>
          <p:cNvSpPr/>
          <p:nvPr/>
        </p:nvSpPr>
        <p:spPr>
          <a:xfrm>
            <a:off x="1141843" y="1855495"/>
            <a:ext cx="2288300" cy="1719074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9" name="Google Shape;779;p18"/>
          <p:cNvSpPr/>
          <p:nvPr/>
        </p:nvSpPr>
        <p:spPr>
          <a:xfrm>
            <a:off x="1141844" y="3754906"/>
            <a:ext cx="2288311" cy="171907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0" name="Google Shape;780;p18"/>
          <p:cNvSpPr/>
          <p:nvPr/>
        </p:nvSpPr>
        <p:spPr>
          <a:xfrm>
            <a:off x="1141843" y="3754894"/>
            <a:ext cx="2288300" cy="1719074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9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6" name="Google Shape;786;p19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87" name="Google Shape;787;p19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788" name="Google Shape;788;p19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19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19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Google Shape;791;p19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2" name="Google Shape;792;p19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93" name="Google Shape;793;p19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794" name="Google Shape;794;p19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19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19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19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19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19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19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p19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2" name="Google Shape;802;p19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03" name="Google Shape;803;p19"/>
          <p:cNvSpPr/>
          <p:nvPr/>
        </p:nvSpPr>
        <p:spPr>
          <a:xfrm>
            <a:off x="0" y="927100"/>
            <a:ext cx="4572000" cy="1854200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4" name="Google Shape;804;p19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5" name="Google Shape;805;p19"/>
          <p:cNvSpPr txBox="1"/>
          <p:nvPr/>
        </p:nvSpPr>
        <p:spPr>
          <a:xfrm>
            <a:off x="1336933" y="984071"/>
            <a:ext cx="1556744" cy="280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BEREITE VOR</a:t>
            </a:r>
            <a:endParaRPr dirty="0"/>
          </a:p>
        </p:txBody>
      </p:sp>
      <p:sp>
        <p:nvSpPr>
          <p:cNvPr id="806" name="Google Shape;806;p19"/>
          <p:cNvSpPr/>
          <p:nvPr/>
        </p:nvSpPr>
        <p:spPr>
          <a:xfrm>
            <a:off x="0" y="2781299"/>
            <a:ext cx="4572000" cy="2334363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7" name="Google Shape;807;p19"/>
          <p:cNvSpPr/>
          <p:nvPr/>
        </p:nvSpPr>
        <p:spPr>
          <a:xfrm>
            <a:off x="0" y="27686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9" name="Google Shape;809;p19"/>
          <p:cNvSpPr txBox="1">
            <a:spLocks noGrp="1"/>
          </p:cNvSpPr>
          <p:nvPr>
            <p:ph type="title"/>
          </p:nvPr>
        </p:nvSpPr>
        <p:spPr>
          <a:xfrm>
            <a:off x="215899" y="116117"/>
            <a:ext cx="3370812" cy="747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de-DE" sz="2400" dirty="0"/>
              <a:t>Stoppe das Spiel</a:t>
            </a:r>
            <a:endParaRPr sz="2400" dirty="0"/>
          </a:p>
          <a:p>
            <a:pPr marL="0" lvl="0" indent="127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 err="1"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 dirty="0"/>
          </a:p>
        </p:txBody>
      </p:sp>
      <p:sp>
        <p:nvSpPr>
          <p:cNvPr id="810" name="Google Shape;810;p19"/>
          <p:cNvSpPr/>
          <p:nvPr/>
        </p:nvSpPr>
        <p:spPr>
          <a:xfrm>
            <a:off x="1078686" y="3168687"/>
            <a:ext cx="560159" cy="20523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1" name="Google Shape;811;p19"/>
          <p:cNvSpPr/>
          <p:nvPr/>
        </p:nvSpPr>
        <p:spPr>
          <a:xfrm>
            <a:off x="1078682" y="3168698"/>
            <a:ext cx="560159" cy="20522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9135"/>
                </a:lnTo>
                <a:lnTo>
                  <a:pt x="21345" y="5602"/>
                </a:lnTo>
                <a:lnTo>
                  <a:pt x="20648" y="2710"/>
                </a:lnTo>
                <a:lnTo>
                  <a:pt x="19614" y="747"/>
                </a:lnTo>
                <a:lnTo>
                  <a:pt x="18346" y="0"/>
                </a:lnTo>
                <a:lnTo>
                  <a:pt x="2776" y="9"/>
                </a:lnTo>
                <a:lnTo>
                  <a:pt x="1679" y="1068"/>
                </a:lnTo>
                <a:lnTo>
                  <a:pt x="798" y="3067"/>
                </a:lnTo>
                <a:lnTo>
                  <a:pt x="213" y="5792"/>
                </a:lnTo>
                <a:lnTo>
                  <a:pt x="0" y="9027"/>
                </a:lnTo>
                <a:lnTo>
                  <a:pt x="0" y="9064"/>
                </a:lnTo>
                <a:lnTo>
                  <a:pt x="2" y="9099"/>
                </a:lnTo>
                <a:lnTo>
                  <a:pt x="2" y="9135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noFill/>
          <a:ln w="12675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12" name="Google Shape;812;p19"/>
          <p:cNvCxnSpPr/>
          <p:nvPr/>
        </p:nvCxnSpPr>
        <p:spPr>
          <a:xfrm flipH="1">
            <a:off x="1383766" y="1296417"/>
            <a:ext cx="1" cy="1324776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14" name="Google Shape;814;p19"/>
          <p:cNvSpPr/>
          <p:nvPr/>
        </p:nvSpPr>
        <p:spPr>
          <a:xfrm>
            <a:off x="2799969" y="1374126"/>
            <a:ext cx="1533907" cy="114935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5" name="Google Shape;815;p19"/>
          <p:cNvSpPr/>
          <p:nvPr/>
        </p:nvSpPr>
        <p:spPr>
          <a:xfrm>
            <a:off x="2799969" y="1374126"/>
            <a:ext cx="1533907" cy="114935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3" y="0"/>
                </a:moveTo>
                <a:lnTo>
                  <a:pt x="453" y="22"/>
                </a:lnTo>
                <a:lnTo>
                  <a:pt x="134" y="179"/>
                </a:lnTo>
                <a:lnTo>
                  <a:pt x="17" y="604"/>
                </a:lnTo>
                <a:lnTo>
                  <a:pt x="0" y="1432"/>
                </a:lnTo>
                <a:lnTo>
                  <a:pt x="0" y="20168"/>
                </a:lnTo>
                <a:lnTo>
                  <a:pt x="17" y="20996"/>
                </a:lnTo>
                <a:lnTo>
                  <a:pt x="134" y="21421"/>
                </a:lnTo>
                <a:lnTo>
                  <a:pt x="453" y="21578"/>
                </a:lnTo>
                <a:lnTo>
                  <a:pt x="1073" y="21600"/>
                </a:lnTo>
                <a:lnTo>
                  <a:pt x="20527" y="21600"/>
                </a:lnTo>
                <a:lnTo>
                  <a:pt x="21147" y="21578"/>
                </a:lnTo>
                <a:lnTo>
                  <a:pt x="21466" y="21421"/>
                </a:lnTo>
                <a:lnTo>
                  <a:pt x="21583" y="20996"/>
                </a:lnTo>
                <a:lnTo>
                  <a:pt x="21600" y="20168"/>
                </a:lnTo>
                <a:lnTo>
                  <a:pt x="21600" y="1432"/>
                </a:lnTo>
                <a:lnTo>
                  <a:pt x="21583" y="604"/>
                </a:lnTo>
                <a:lnTo>
                  <a:pt x="21466" y="179"/>
                </a:lnTo>
                <a:lnTo>
                  <a:pt x="21147" y="22"/>
                </a:lnTo>
                <a:lnTo>
                  <a:pt x="20527" y="0"/>
                </a:lnTo>
                <a:lnTo>
                  <a:pt x="1073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6" name="Google Shape;816;p19"/>
          <p:cNvSpPr/>
          <p:nvPr/>
        </p:nvSpPr>
        <p:spPr>
          <a:xfrm>
            <a:off x="0" y="5115661"/>
            <a:ext cx="4572000" cy="1285139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7" name="Google Shape;817;p19"/>
          <p:cNvSpPr/>
          <p:nvPr/>
        </p:nvSpPr>
        <p:spPr>
          <a:xfrm>
            <a:off x="0" y="5102961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8" name="Google Shape;818;p19"/>
          <p:cNvSpPr txBox="1"/>
          <p:nvPr/>
        </p:nvSpPr>
        <p:spPr>
          <a:xfrm>
            <a:off x="1336932" y="5224167"/>
            <a:ext cx="1898137" cy="336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6BA88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PROBIERE ES AUS</a:t>
            </a:r>
            <a:endParaRPr dirty="0"/>
          </a:p>
        </p:txBody>
      </p:sp>
      <p:sp>
        <p:nvSpPr>
          <p:cNvPr id="819" name="Google Shape;819;p19"/>
          <p:cNvSpPr txBox="1"/>
          <p:nvPr/>
        </p:nvSpPr>
        <p:spPr>
          <a:xfrm>
            <a:off x="3211308" y="5745004"/>
            <a:ext cx="1045211" cy="41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Drücke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Leertaste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auf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deiner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Tastatur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cxnSp>
        <p:nvCxnSpPr>
          <p:cNvPr id="820" name="Google Shape;820;p19"/>
          <p:cNvCxnSpPr/>
          <p:nvPr/>
        </p:nvCxnSpPr>
        <p:spPr>
          <a:xfrm>
            <a:off x="1752600" y="5648549"/>
            <a:ext cx="0" cy="493269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21" name="Google Shape;821;p19"/>
          <p:cNvSpPr/>
          <p:nvPr/>
        </p:nvSpPr>
        <p:spPr>
          <a:xfrm>
            <a:off x="1882132" y="5953271"/>
            <a:ext cx="1129159" cy="20614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83" y="0"/>
                </a:moveTo>
                <a:lnTo>
                  <a:pt x="917" y="233"/>
                </a:lnTo>
                <a:lnTo>
                  <a:pt x="72" y="3301"/>
                </a:lnTo>
                <a:lnTo>
                  <a:pt x="0" y="5256"/>
                </a:lnTo>
                <a:lnTo>
                  <a:pt x="0" y="16578"/>
                </a:lnTo>
                <a:lnTo>
                  <a:pt x="72" y="18533"/>
                </a:lnTo>
                <a:lnTo>
                  <a:pt x="269" y="20129"/>
                </a:lnTo>
                <a:lnTo>
                  <a:pt x="560" y="21205"/>
                </a:lnTo>
                <a:lnTo>
                  <a:pt x="917" y="21600"/>
                </a:lnTo>
                <a:lnTo>
                  <a:pt x="20683" y="21367"/>
                </a:lnTo>
                <a:lnTo>
                  <a:pt x="21040" y="20972"/>
                </a:lnTo>
                <a:lnTo>
                  <a:pt x="21331" y="19896"/>
                </a:lnTo>
                <a:lnTo>
                  <a:pt x="21528" y="18299"/>
                </a:lnTo>
                <a:lnTo>
                  <a:pt x="21600" y="16344"/>
                </a:lnTo>
                <a:lnTo>
                  <a:pt x="21600" y="5022"/>
                </a:lnTo>
                <a:lnTo>
                  <a:pt x="21528" y="3067"/>
                </a:lnTo>
                <a:lnTo>
                  <a:pt x="21331" y="1471"/>
                </a:lnTo>
                <a:lnTo>
                  <a:pt x="21040" y="395"/>
                </a:lnTo>
                <a:lnTo>
                  <a:pt x="20683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2" name="Google Shape;822;p19"/>
          <p:cNvSpPr/>
          <p:nvPr/>
        </p:nvSpPr>
        <p:spPr>
          <a:xfrm>
            <a:off x="1882132" y="5922578"/>
            <a:ext cx="1129159" cy="20614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83" y="0"/>
                </a:moveTo>
                <a:lnTo>
                  <a:pt x="917" y="233"/>
                </a:lnTo>
                <a:lnTo>
                  <a:pt x="72" y="3301"/>
                </a:lnTo>
                <a:lnTo>
                  <a:pt x="0" y="5256"/>
                </a:lnTo>
                <a:lnTo>
                  <a:pt x="0" y="16578"/>
                </a:lnTo>
                <a:lnTo>
                  <a:pt x="72" y="18533"/>
                </a:lnTo>
                <a:lnTo>
                  <a:pt x="269" y="20129"/>
                </a:lnTo>
                <a:lnTo>
                  <a:pt x="560" y="21205"/>
                </a:lnTo>
                <a:lnTo>
                  <a:pt x="917" y="21600"/>
                </a:lnTo>
                <a:lnTo>
                  <a:pt x="20683" y="21367"/>
                </a:lnTo>
                <a:lnTo>
                  <a:pt x="21040" y="20972"/>
                </a:lnTo>
                <a:lnTo>
                  <a:pt x="21331" y="19896"/>
                </a:lnTo>
                <a:lnTo>
                  <a:pt x="21528" y="18299"/>
                </a:lnTo>
                <a:lnTo>
                  <a:pt x="21600" y="16344"/>
                </a:lnTo>
                <a:lnTo>
                  <a:pt x="21600" y="5022"/>
                </a:lnTo>
                <a:lnTo>
                  <a:pt x="21528" y="3067"/>
                </a:lnTo>
                <a:lnTo>
                  <a:pt x="21331" y="1471"/>
                </a:lnTo>
                <a:lnTo>
                  <a:pt x="21040" y="395"/>
                </a:lnTo>
                <a:lnTo>
                  <a:pt x="20683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3" name="Google Shape;823;p19"/>
          <p:cNvSpPr/>
          <p:nvPr/>
        </p:nvSpPr>
        <p:spPr>
          <a:xfrm>
            <a:off x="2576199" y="56914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4" name="Google Shape;824;p19"/>
          <p:cNvSpPr/>
          <p:nvPr/>
        </p:nvSpPr>
        <p:spPr>
          <a:xfrm>
            <a:off x="2576199" y="56734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2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2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5" name="Google Shape;825;p19"/>
          <p:cNvSpPr/>
          <p:nvPr/>
        </p:nvSpPr>
        <p:spPr>
          <a:xfrm>
            <a:off x="2113919" y="56914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6" name="Google Shape;826;p19"/>
          <p:cNvSpPr/>
          <p:nvPr/>
        </p:nvSpPr>
        <p:spPr>
          <a:xfrm>
            <a:off x="2113919" y="56734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7" name="Google Shape;827;p19"/>
          <p:cNvSpPr/>
          <p:nvPr/>
        </p:nvSpPr>
        <p:spPr>
          <a:xfrm>
            <a:off x="2345059" y="56914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8" name="Google Shape;828;p19"/>
          <p:cNvSpPr/>
          <p:nvPr/>
        </p:nvSpPr>
        <p:spPr>
          <a:xfrm>
            <a:off x="2345059" y="56734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9" name="Google Shape;829;p19"/>
          <p:cNvSpPr/>
          <p:nvPr/>
        </p:nvSpPr>
        <p:spPr>
          <a:xfrm>
            <a:off x="1882777" y="56914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0" name="Google Shape;830;p19"/>
          <p:cNvSpPr/>
          <p:nvPr/>
        </p:nvSpPr>
        <p:spPr>
          <a:xfrm>
            <a:off x="1882777" y="56734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1" name="Google Shape;831;p19"/>
          <p:cNvSpPr/>
          <p:nvPr/>
        </p:nvSpPr>
        <p:spPr>
          <a:xfrm>
            <a:off x="2807337" y="56914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2" name="Google Shape;832;p19"/>
          <p:cNvSpPr/>
          <p:nvPr/>
        </p:nvSpPr>
        <p:spPr>
          <a:xfrm>
            <a:off x="2807337" y="56734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33" name="Google Shape;833;p19"/>
          <p:cNvGrpSpPr/>
          <p:nvPr/>
        </p:nvGrpSpPr>
        <p:grpSpPr>
          <a:xfrm>
            <a:off x="1957022" y="5742851"/>
            <a:ext cx="57266" cy="77498"/>
            <a:chOff x="0" y="0"/>
            <a:chExt cx="57265" cy="77496"/>
          </a:xfrm>
        </p:grpSpPr>
        <p:sp>
          <p:nvSpPr>
            <p:cNvPr id="834" name="Google Shape;834;p19"/>
            <p:cNvSpPr/>
            <p:nvPr/>
          </p:nvSpPr>
          <p:spPr>
            <a:xfrm>
              <a:off x="0" y="0"/>
              <a:ext cx="57265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745" y="0"/>
                  </a:moveTo>
                  <a:lnTo>
                    <a:pt x="11209" y="0"/>
                  </a:lnTo>
                  <a:lnTo>
                    <a:pt x="9514" y="244"/>
                  </a:lnTo>
                  <a:lnTo>
                    <a:pt x="0" y="9165"/>
                  </a:lnTo>
                  <a:lnTo>
                    <a:pt x="0" y="12584"/>
                  </a:lnTo>
                  <a:lnTo>
                    <a:pt x="9312" y="21366"/>
                  </a:lnTo>
                  <a:lnTo>
                    <a:pt x="10994" y="21600"/>
                  </a:lnTo>
                  <a:lnTo>
                    <a:pt x="14587" y="21600"/>
                  </a:lnTo>
                  <a:lnTo>
                    <a:pt x="16211" y="21338"/>
                  </a:lnTo>
                  <a:lnTo>
                    <a:pt x="19143" y="20301"/>
                  </a:lnTo>
                  <a:lnTo>
                    <a:pt x="20450" y="19551"/>
                  </a:lnTo>
                  <a:lnTo>
                    <a:pt x="21600" y="18573"/>
                  </a:lnTo>
                  <a:lnTo>
                    <a:pt x="21363" y="18382"/>
                  </a:lnTo>
                  <a:lnTo>
                    <a:pt x="10505" y="18382"/>
                  </a:lnTo>
                  <a:lnTo>
                    <a:pt x="8613" y="17710"/>
                  </a:lnTo>
                  <a:lnTo>
                    <a:pt x="5825" y="15012"/>
                  </a:lnTo>
                  <a:lnTo>
                    <a:pt x="5130" y="13147"/>
                  </a:lnTo>
                  <a:lnTo>
                    <a:pt x="5130" y="9600"/>
                  </a:lnTo>
                  <a:lnTo>
                    <a:pt x="11885" y="3218"/>
                  </a:lnTo>
                  <a:lnTo>
                    <a:pt x="20339" y="3218"/>
                  </a:lnTo>
                  <a:lnTo>
                    <a:pt x="21039" y="2644"/>
                  </a:lnTo>
                  <a:lnTo>
                    <a:pt x="20129" y="1933"/>
                  </a:lnTo>
                  <a:lnTo>
                    <a:pt x="19018" y="1327"/>
                  </a:lnTo>
                  <a:lnTo>
                    <a:pt x="16287" y="265"/>
                  </a:lnTo>
                  <a:lnTo>
                    <a:pt x="14745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p19"/>
            <p:cNvSpPr/>
            <p:nvPr/>
          </p:nvSpPr>
          <p:spPr>
            <a:xfrm>
              <a:off x="37528" y="11544"/>
              <a:ext cx="19109" cy="5440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1" y="18650"/>
                  </a:moveTo>
                  <a:lnTo>
                    <a:pt x="11500" y="19588"/>
                  </a:lnTo>
                  <a:lnTo>
                    <a:pt x="8886" y="20314"/>
                  </a:lnTo>
                  <a:lnTo>
                    <a:pt x="3287" y="2134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3911" y="18650"/>
                  </a:lnTo>
                  <a:close/>
                  <a:moveTo>
                    <a:pt x="18531" y="0"/>
                  </a:moveTo>
                  <a:lnTo>
                    <a:pt x="0" y="0"/>
                  </a:lnTo>
                  <a:lnTo>
                    <a:pt x="2857" y="222"/>
                  </a:lnTo>
                  <a:lnTo>
                    <a:pt x="7781" y="1099"/>
                  </a:lnTo>
                  <a:lnTo>
                    <a:pt x="10078" y="1694"/>
                  </a:lnTo>
                  <a:lnTo>
                    <a:pt x="12231" y="2450"/>
                  </a:lnTo>
                  <a:lnTo>
                    <a:pt x="1853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6" name="Google Shape;836;p19"/>
          <p:cNvGrpSpPr/>
          <p:nvPr/>
        </p:nvGrpSpPr>
        <p:grpSpPr>
          <a:xfrm>
            <a:off x="2184898" y="5744221"/>
            <a:ext cx="62182" cy="74754"/>
            <a:chOff x="0" y="0"/>
            <a:chExt cx="62180" cy="74753"/>
          </a:xfrm>
        </p:grpSpPr>
        <p:sp>
          <p:nvSpPr>
            <p:cNvPr id="837" name="Google Shape;837;p19"/>
            <p:cNvSpPr/>
            <p:nvPr/>
          </p:nvSpPr>
          <p:spPr>
            <a:xfrm>
              <a:off x="0" y="0"/>
              <a:ext cx="42950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070" y="0"/>
                  </a:moveTo>
                  <a:lnTo>
                    <a:pt x="0" y="0"/>
                  </a:lnTo>
                  <a:lnTo>
                    <a:pt x="11727" y="21600"/>
                  </a:lnTo>
                  <a:lnTo>
                    <a:pt x="19602" y="21600"/>
                  </a:lnTo>
                  <a:lnTo>
                    <a:pt x="21600" y="17901"/>
                  </a:lnTo>
                  <a:lnTo>
                    <a:pt x="15693" y="17901"/>
                  </a:lnTo>
                  <a:lnTo>
                    <a:pt x="15041" y="16646"/>
                  </a:lnTo>
                  <a:lnTo>
                    <a:pt x="14473" y="15468"/>
                  </a:lnTo>
                  <a:lnTo>
                    <a:pt x="13515" y="13266"/>
                  </a:lnTo>
                  <a:lnTo>
                    <a:pt x="12972" y="12099"/>
                  </a:lnTo>
                  <a:lnTo>
                    <a:pt x="12359" y="10866"/>
                  </a:lnTo>
                  <a:lnTo>
                    <a:pt x="707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19"/>
            <p:cNvSpPr/>
            <p:nvPr/>
          </p:nvSpPr>
          <p:spPr>
            <a:xfrm>
              <a:off x="31661" y="0"/>
              <a:ext cx="30519" cy="6195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1973" y="0"/>
                  </a:lnTo>
                  <a:lnTo>
                    <a:pt x="4611" y="13111"/>
                  </a:lnTo>
                  <a:lnTo>
                    <a:pt x="3802" y="14599"/>
                  </a:lnTo>
                  <a:lnTo>
                    <a:pt x="3056" y="16007"/>
                  </a:lnTo>
                  <a:lnTo>
                    <a:pt x="1708" y="18664"/>
                  </a:lnTo>
                  <a:lnTo>
                    <a:pt x="917" y="20086"/>
                  </a:lnTo>
                  <a:lnTo>
                    <a:pt x="0" y="21600"/>
                  </a:lnTo>
                  <a:lnTo>
                    <a:pt x="7989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9" name="Google Shape;839;p19"/>
          <p:cNvGrpSpPr/>
          <p:nvPr/>
        </p:nvGrpSpPr>
        <p:grpSpPr>
          <a:xfrm>
            <a:off x="2876318" y="5744221"/>
            <a:ext cx="66302" cy="74755"/>
            <a:chOff x="0" y="0"/>
            <a:chExt cx="66301" cy="74754"/>
          </a:xfrm>
        </p:grpSpPr>
        <p:sp>
          <p:nvSpPr>
            <p:cNvPr id="840" name="Google Shape;840;p19"/>
            <p:cNvSpPr/>
            <p:nvPr/>
          </p:nvSpPr>
          <p:spPr>
            <a:xfrm>
              <a:off x="0" y="0"/>
              <a:ext cx="20788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202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708" y="21600"/>
                  </a:lnTo>
                  <a:lnTo>
                    <a:pt x="12636" y="10635"/>
                  </a:lnTo>
                  <a:lnTo>
                    <a:pt x="12417" y="9479"/>
                  </a:lnTo>
                  <a:lnTo>
                    <a:pt x="10926" y="4855"/>
                  </a:lnTo>
                  <a:lnTo>
                    <a:pt x="21600" y="4855"/>
                  </a:lnTo>
                  <a:lnTo>
                    <a:pt x="15202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19"/>
            <p:cNvSpPr/>
            <p:nvPr/>
          </p:nvSpPr>
          <p:spPr>
            <a:xfrm>
              <a:off x="53600" y="16802"/>
              <a:ext cx="12701" cy="579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972" y="0"/>
                  </a:lnTo>
                  <a:lnTo>
                    <a:pt x="2377" y="1359"/>
                  </a:lnTo>
                  <a:lnTo>
                    <a:pt x="1585" y="2864"/>
                  </a:lnTo>
                  <a:lnTo>
                    <a:pt x="1254" y="3631"/>
                  </a:lnTo>
                  <a:lnTo>
                    <a:pt x="726" y="5193"/>
                  </a:lnTo>
                  <a:lnTo>
                    <a:pt x="99" y="7455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19"/>
            <p:cNvSpPr/>
            <p:nvPr/>
          </p:nvSpPr>
          <p:spPr>
            <a:xfrm>
              <a:off x="10971" y="16802"/>
              <a:ext cx="31427" cy="509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746" y="0"/>
                  </a:moveTo>
                  <a:lnTo>
                    <a:pt x="0" y="0"/>
                  </a:lnTo>
                  <a:lnTo>
                    <a:pt x="4086" y="7216"/>
                  </a:lnTo>
                  <a:lnTo>
                    <a:pt x="12963" y="21600"/>
                  </a:lnTo>
                  <a:lnTo>
                    <a:pt x="17206" y="21600"/>
                  </a:lnTo>
                  <a:lnTo>
                    <a:pt x="21600" y="14481"/>
                  </a:lnTo>
                  <a:lnTo>
                    <a:pt x="15163" y="14481"/>
                  </a:lnTo>
                  <a:lnTo>
                    <a:pt x="11785" y="8475"/>
                  </a:lnTo>
                  <a:lnTo>
                    <a:pt x="6746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19"/>
            <p:cNvSpPr/>
            <p:nvPr/>
          </p:nvSpPr>
          <p:spPr>
            <a:xfrm>
              <a:off x="33489" y="0"/>
              <a:ext cx="32691" cy="509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1933" y="0"/>
                  </a:lnTo>
                  <a:lnTo>
                    <a:pt x="3147" y="15643"/>
                  </a:lnTo>
                  <a:lnTo>
                    <a:pt x="0" y="21600"/>
                  </a:lnTo>
                  <a:lnTo>
                    <a:pt x="5886" y="21600"/>
                  </a:lnTo>
                  <a:lnTo>
                    <a:pt x="10196" y="14335"/>
                  </a:lnTo>
                  <a:lnTo>
                    <a:pt x="14199" y="7119"/>
                  </a:lnTo>
                  <a:lnTo>
                    <a:pt x="21600" y="711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4" name="Google Shape;844;p19"/>
          <p:cNvGrpSpPr/>
          <p:nvPr/>
        </p:nvGrpSpPr>
        <p:grpSpPr>
          <a:xfrm>
            <a:off x="2650946" y="5744221"/>
            <a:ext cx="56016" cy="74755"/>
            <a:chOff x="0" y="0"/>
            <a:chExt cx="56014" cy="74754"/>
          </a:xfrm>
        </p:grpSpPr>
        <p:sp>
          <p:nvSpPr>
            <p:cNvPr id="845" name="Google Shape;845;p19"/>
            <p:cNvSpPr/>
            <p:nvPr/>
          </p:nvSpPr>
          <p:spPr>
            <a:xfrm>
              <a:off x="0" y="0"/>
              <a:ext cx="22916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1959" y="21600"/>
                  </a:lnTo>
                  <a:lnTo>
                    <a:pt x="11901" y="10591"/>
                  </a:lnTo>
                  <a:lnTo>
                    <a:pt x="11755" y="9710"/>
                  </a:lnTo>
                  <a:lnTo>
                    <a:pt x="10965" y="7200"/>
                  </a:lnTo>
                  <a:lnTo>
                    <a:pt x="10630" y="6000"/>
                  </a:lnTo>
                  <a:lnTo>
                    <a:pt x="10342" y="4855"/>
                  </a:lnTo>
                  <a:lnTo>
                    <a:pt x="21600" y="4855"/>
                  </a:lnTo>
                  <a:lnTo>
                    <a:pt x="1282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19"/>
            <p:cNvSpPr/>
            <p:nvPr/>
          </p:nvSpPr>
          <p:spPr>
            <a:xfrm>
              <a:off x="11430" y="16802"/>
              <a:ext cx="44578" cy="579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65" y="0"/>
                  </a:moveTo>
                  <a:lnTo>
                    <a:pt x="0" y="0"/>
                  </a:lnTo>
                  <a:lnTo>
                    <a:pt x="3711" y="5922"/>
                  </a:lnTo>
                  <a:lnTo>
                    <a:pt x="15009" y="21600"/>
                  </a:lnTo>
                  <a:lnTo>
                    <a:pt x="21600" y="21600"/>
                  </a:lnTo>
                  <a:lnTo>
                    <a:pt x="21600" y="15337"/>
                  </a:lnTo>
                  <a:lnTo>
                    <a:pt x="16062" y="15337"/>
                  </a:lnTo>
                  <a:lnTo>
                    <a:pt x="12350" y="9415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19"/>
            <p:cNvSpPr/>
            <p:nvPr/>
          </p:nvSpPr>
          <p:spPr>
            <a:xfrm>
              <a:off x="43313" y="0"/>
              <a:ext cx="12701" cy="5795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99" y="14116"/>
                  </a:lnTo>
                  <a:lnTo>
                    <a:pt x="346" y="15271"/>
                  </a:lnTo>
                  <a:lnTo>
                    <a:pt x="1774" y="18594"/>
                  </a:lnTo>
                  <a:lnTo>
                    <a:pt x="2400" y="20151"/>
                  </a:lnTo>
                  <a:lnTo>
                    <a:pt x="292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8" name="Google Shape;848;p19"/>
          <p:cNvGrpSpPr/>
          <p:nvPr/>
        </p:nvGrpSpPr>
        <p:grpSpPr>
          <a:xfrm>
            <a:off x="2422676" y="5744221"/>
            <a:ext cx="54524" cy="74754"/>
            <a:chOff x="0" y="0"/>
            <a:chExt cx="54522" cy="74753"/>
          </a:xfrm>
        </p:grpSpPr>
        <p:sp>
          <p:nvSpPr>
            <p:cNvPr id="849" name="Google Shape;849;p19"/>
            <p:cNvSpPr/>
            <p:nvPr/>
          </p:nvSpPr>
          <p:spPr>
            <a:xfrm>
              <a:off x="0" y="0"/>
              <a:ext cx="51324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689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603" y="21600"/>
                  </a:lnTo>
                  <a:lnTo>
                    <a:pt x="14207" y="21475"/>
                  </a:lnTo>
                  <a:lnTo>
                    <a:pt x="21600" y="18628"/>
                  </a:lnTo>
                  <a:lnTo>
                    <a:pt x="5580" y="18628"/>
                  </a:lnTo>
                  <a:lnTo>
                    <a:pt x="5580" y="11692"/>
                  </a:lnTo>
                  <a:lnTo>
                    <a:pt x="20982" y="11692"/>
                  </a:lnTo>
                  <a:lnTo>
                    <a:pt x="19937" y="10961"/>
                  </a:lnTo>
                  <a:lnTo>
                    <a:pt x="18199" y="10404"/>
                  </a:lnTo>
                  <a:lnTo>
                    <a:pt x="15923" y="10139"/>
                  </a:lnTo>
                  <a:lnTo>
                    <a:pt x="15923" y="10007"/>
                  </a:lnTo>
                  <a:lnTo>
                    <a:pt x="17750" y="9677"/>
                  </a:lnTo>
                  <a:lnTo>
                    <a:pt x="19103" y="9071"/>
                  </a:lnTo>
                  <a:lnTo>
                    <a:pt x="19224" y="8950"/>
                  </a:lnTo>
                  <a:lnTo>
                    <a:pt x="5580" y="8950"/>
                  </a:lnTo>
                  <a:lnTo>
                    <a:pt x="5580" y="2972"/>
                  </a:lnTo>
                  <a:lnTo>
                    <a:pt x="20601" y="2972"/>
                  </a:lnTo>
                  <a:lnTo>
                    <a:pt x="19904" y="2125"/>
                  </a:lnTo>
                  <a:lnTo>
                    <a:pt x="19119" y="1581"/>
                  </a:lnTo>
                  <a:lnTo>
                    <a:pt x="17098" y="767"/>
                  </a:lnTo>
                  <a:lnTo>
                    <a:pt x="15912" y="470"/>
                  </a:lnTo>
                  <a:lnTo>
                    <a:pt x="13186" y="95"/>
                  </a:lnTo>
                  <a:lnTo>
                    <a:pt x="11689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19"/>
            <p:cNvSpPr/>
            <p:nvPr/>
          </p:nvSpPr>
          <p:spPr>
            <a:xfrm>
              <a:off x="29945" y="40462"/>
              <a:ext cx="24577" cy="24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498" y="0"/>
                  </a:moveTo>
                  <a:lnTo>
                    <a:pt x="134" y="0"/>
                  </a:lnTo>
                  <a:lnTo>
                    <a:pt x="3885" y="846"/>
                  </a:lnTo>
                  <a:lnTo>
                    <a:pt x="8975" y="4205"/>
                  </a:lnTo>
                  <a:lnTo>
                    <a:pt x="10146" y="6583"/>
                  </a:lnTo>
                  <a:lnTo>
                    <a:pt x="10248" y="14126"/>
                  </a:lnTo>
                  <a:lnTo>
                    <a:pt x="8941" y="16971"/>
                  </a:lnTo>
                  <a:lnTo>
                    <a:pt x="3717" y="20674"/>
                  </a:lnTo>
                  <a:lnTo>
                    <a:pt x="0" y="21600"/>
                  </a:lnTo>
                  <a:lnTo>
                    <a:pt x="18789" y="21600"/>
                  </a:lnTo>
                  <a:lnTo>
                    <a:pt x="20964" y="17382"/>
                  </a:lnTo>
                  <a:lnTo>
                    <a:pt x="21600" y="14468"/>
                  </a:lnTo>
                  <a:lnTo>
                    <a:pt x="21600" y="6583"/>
                  </a:lnTo>
                  <a:lnTo>
                    <a:pt x="20339" y="3006"/>
                  </a:lnTo>
                  <a:lnTo>
                    <a:pt x="17498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19"/>
            <p:cNvSpPr/>
            <p:nvPr/>
          </p:nvSpPr>
          <p:spPr>
            <a:xfrm>
              <a:off x="27850" y="10287"/>
              <a:ext cx="22784" cy="2068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03" y="0"/>
                  </a:moveTo>
                  <a:lnTo>
                    <a:pt x="0" y="0"/>
                  </a:lnTo>
                  <a:lnTo>
                    <a:pt x="3467" y="796"/>
                  </a:lnTo>
                  <a:lnTo>
                    <a:pt x="8091" y="3978"/>
                  </a:lnTo>
                  <a:lnTo>
                    <a:pt x="9247" y="6563"/>
                  </a:lnTo>
                  <a:lnTo>
                    <a:pt x="9247" y="13803"/>
                  </a:lnTo>
                  <a:lnTo>
                    <a:pt x="8139" y="16627"/>
                  </a:lnTo>
                  <a:lnTo>
                    <a:pt x="3733" y="20605"/>
                  </a:lnTo>
                  <a:lnTo>
                    <a:pt x="144" y="21600"/>
                  </a:lnTo>
                  <a:lnTo>
                    <a:pt x="16900" y="21600"/>
                  </a:lnTo>
                  <a:lnTo>
                    <a:pt x="20601" y="15673"/>
                  </a:lnTo>
                  <a:lnTo>
                    <a:pt x="21600" y="12212"/>
                  </a:lnTo>
                  <a:lnTo>
                    <a:pt x="21600" y="4893"/>
                  </a:lnTo>
                  <a:lnTo>
                    <a:pt x="20962" y="1869"/>
                  </a:lnTo>
                  <a:lnTo>
                    <a:pt x="20003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52" name="Google Shape;852;p19"/>
          <p:cNvSpPr/>
          <p:nvPr/>
        </p:nvSpPr>
        <p:spPr>
          <a:xfrm>
            <a:off x="2951478" y="5927116"/>
            <a:ext cx="261621" cy="889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15005" y="21600"/>
                </a:lnTo>
                <a:lnTo>
                  <a:pt x="0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3" name="Google Shape;853;p19"/>
          <p:cNvSpPr/>
          <p:nvPr/>
        </p:nvSpPr>
        <p:spPr>
          <a:xfrm>
            <a:off x="534981" y="36211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4" name="Google Shape;854;p19"/>
          <p:cNvSpPr/>
          <p:nvPr/>
        </p:nvSpPr>
        <p:spPr>
          <a:xfrm>
            <a:off x="626256" y="3623238"/>
            <a:ext cx="288445" cy="351862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5" name="Google Shape;855;p19"/>
          <p:cNvSpPr/>
          <p:nvPr/>
        </p:nvSpPr>
        <p:spPr>
          <a:xfrm>
            <a:off x="534981" y="36211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6" name="Google Shape;856;p19"/>
          <p:cNvSpPr txBox="1"/>
          <p:nvPr/>
        </p:nvSpPr>
        <p:spPr>
          <a:xfrm>
            <a:off x="701595" y="3973605"/>
            <a:ext cx="15430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Egg</a:t>
            </a:r>
            <a:endParaRPr/>
          </a:p>
        </p:txBody>
      </p:sp>
      <p:sp>
        <p:nvSpPr>
          <p:cNvPr id="857" name="Google Shape;857;p19"/>
          <p:cNvSpPr/>
          <p:nvPr/>
        </p:nvSpPr>
        <p:spPr>
          <a:xfrm>
            <a:off x="238125" y="1715298"/>
            <a:ext cx="984250" cy="872695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8" name="Google Shape;858;p19"/>
          <p:cNvSpPr/>
          <p:nvPr/>
        </p:nvSpPr>
        <p:spPr>
          <a:xfrm>
            <a:off x="238125" y="1715297"/>
            <a:ext cx="984251" cy="8726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72" y="0"/>
                </a:moveTo>
                <a:lnTo>
                  <a:pt x="705" y="29"/>
                </a:lnTo>
                <a:lnTo>
                  <a:pt x="209" y="236"/>
                </a:lnTo>
                <a:lnTo>
                  <a:pt x="26" y="796"/>
                </a:lnTo>
                <a:lnTo>
                  <a:pt x="0" y="1886"/>
                </a:lnTo>
                <a:lnTo>
                  <a:pt x="0" y="19714"/>
                </a:lnTo>
                <a:lnTo>
                  <a:pt x="26" y="20804"/>
                </a:lnTo>
                <a:lnTo>
                  <a:pt x="209" y="21364"/>
                </a:lnTo>
                <a:lnTo>
                  <a:pt x="705" y="21571"/>
                </a:lnTo>
                <a:lnTo>
                  <a:pt x="1672" y="21600"/>
                </a:lnTo>
                <a:lnTo>
                  <a:pt x="19928" y="21600"/>
                </a:lnTo>
                <a:lnTo>
                  <a:pt x="20895" y="21571"/>
                </a:lnTo>
                <a:lnTo>
                  <a:pt x="21391" y="21364"/>
                </a:lnTo>
                <a:lnTo>
                  <a:pt x="21574" y="20804"/>
                </a:lnTo>
                <a:lnTo>
                  <a:pt x="21600" y="19714"/>
                </a:lnTo>
                <a:lnTo>
                  <a:pt x="21600" y="1886"/>
                </a:lnTo>
                <a:lnTo>
                  <a:pt x="21574" y="796"/>
                </a:lnTo>
                <a:lnTo>
                  <a:pt x="21391" y="236"/>
                </a:lnTo>
                <a:lnTo>
                  <a:pt x="20895" y="29"/>
                </a:lnTo>
                <a:lnTo>
                  <a:pt x="19928" y="0"/>
                </a:lnTo>
                <a:lnTo>
                  <a:pt x="1672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9" name="Google Shape;859;p19"/>
          <p:cNvSpPr/>
          <p:nvPr/>
        </p:nvSpPr>
        <p:spPr>
          <a:xfrm>
            <a:off x="1012778" y="2385216"/>
            <a:ext cx="102566" cy="114338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0" name="Google Shape;860;p19"/>
          <p:cNvSpPr txBox="1"/>
          <p:nvPr/>
        </p:nvSpPr>
        <p:spPr>
          <a:xfrm>
            <a:off x="1200402" y="4714413"/>
            <a:ext cx="1554481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zweites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Kostüm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für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-Figur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cxnSp>
        <p:nvCxnSpPr>
          <p:cNvPr id="861" name="Google Shape;861;p19"/>
          <p:cNvCxnSpPr/>
          <p:nvPr/>
        </p:nvCxnSpPr>
        <p:spPr>
          <a:xfrm>
            <a:off x="2080260" y="4434252"/>
            <a:ext cx="1" cy="283465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2" name="Google Shape;862;p19"/>
          <p:cNvSpPr/>
          <p:nvPr/>
        </p:nvSpPr>
        <p:spPr>
          <a:xfrm>
            <a:off x="1530350" y="1370951"/>
            <a:ext cx="674446" cy="205219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3" name="Google Shape;863;p19"/>
          <p:cNvSpPr/>
          <p:nvPr/>
        </p:nvSpPr>
        <p:spPr>
          <a:xfrm>
            <a:off x="1530346" y="1370956"/>
            <a:ext cx="674459" cy="2052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9135"/>
                </a:lnTo>
                <a:lnTo>
                  <a:pt x="21388" y="5602"/>
                </a:lnTo>
                <a:lnTo>
                  <a:pt x="20809" y="2710"/>
                </a:lnTo>
                <a:lnTo>
                  <a:pt x="19951" y="747"/>
                </a:lnTo>
                <a:lnTo>
                  <a:pt x="18897" y="0"/>
                </a:lnTo>
                <a:lnTo>
                  <a:pt x="2305" y="9"/>
                </a:lnTo>
                <a:lnTo>
                  <a:pt x="1394" y="1068"/>
                </a:lnTo>
                <a:lnTo>
                  <a:pt x="663" y="3067"/>
                </a:lnTo>
                <a:lnTo>
                  <a:pt x="177" y="5792"/>
                </a:lnTo>
                <a:lnTo>
                  <a:pt x="0" y="9027"/>
                </a:lnTo>
                <a:lnTo>
                  <a:pt x="0" y="9064"/>
                </a:lnTo>
                <a:lnTo>
                  <a:pt x="2" y="9099"/>
                </a:lnTo>
                <a:lnTo>
                  <a:pt x="2" y="9135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noFill/>
          <a:ln w="12675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4" name="Google Shape;864;p19"/>
          <p:cNvSpPr/>
          <p:nvPr/>
        </p:nvSpPr>
        <p:spPr>
          <a:xfrm>
            <a:off x="2789397" y="3498005"/>
            <a:ext cx="1554000" cy="142846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41" y="0"/>
                </a:moveTo>
                <a:lnTo>
                  <a:pt x="1059" y="0"/>
                </a:lnTo>
                <a:lnTo>
                  <a:pt x="447" y="21"/>
                </a:lnTo>
                <a:lnTo>
                  <a:pt x="132" y="167"/>
                </a:lnTo>
                <a:lnTo>
                  <a:pt x="17" y="565"/>
                </a:lnTo>
                <a:lnTo>
                  <a:pt x="0" y="1340"/>
                </a:lnTo>
                <a:lnTo>
                  <a:pt x="0" y="20260"/>
                </a:lnTo>
                <a:lnTo>
                  <a:pt x="17" y="21035"/>
                </a:lnTo>
                <a:lnTo>
                  <a:pt x="132" y="21433"/>
                </a:lnTo>
                <a:lnTo>
                  <a:pt x="447" y="21579"/>
                </a:lnTo>
                <a:lnTo>
                  <a:pt x="1059" y="21600"/>
                </a:lnTo>
                <a:lnTo>
                  <a:pt x="20541" y="21600"/>
                </a:lnTo>
                <a:lnTo>
                  <a:pt x="21153" y="21579"/>
                </a:lnTo>
                <a:lnTo>
                  <a:pt x="21468" y="21433"/>
                </a:lnTo>
                <a:lnTo>
                  <a:pt x="21583" y="21035"/>
                </a:lnTo>
                <a:lnTo>
                  <a:pt x="21600" y="20260"/>
                </a:lnTo>
                <a:lnTo>
                  <a:pt x="21600" y="1340"/>
                </a:lnTo>
                <a:lnTo>
                  <a:pt x="21583" y="565"/>
                </a:lnTo>
                <a:lnTo>
                  <a:pt x="21468" y="167"/>
                </a:lnTo>
                <a:lnTo>
                  <a:pt x="21153" y="21"/>
                </a:lnTo>
                <a:lnTo>
                  <a:pt x="20541" y="0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68" name="Google Shape;868;p19"/>
          <p:cNvCxnSpPr/>
          <p:nvPr/>
        </p:nvCxnSpPr>
        <p:spPr>
          <a:xfrm>
            <a:off x="2488183" y="4131814"/>
            <a:ext cx="304801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9" name="Google Shape;869;p19"/>
          <p:cNvSpPr txBox="1"/>
          <p:nvPr/>
        </p:nvSpPr>
        <p:spPr>
          <a:xfrm>
            <a:off x="215899" y="5706898"/>
            <a:ext cx="973457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de-DE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 auf die grüne Flagge um zu starten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870" name="Google Shape;870;p19"/>
          <p:cNvSpPr/>
          <p:nvPr/>
        </p:nvSpPr>
        <p:spPr>
          <a:xfrm>
            <a:off x="1152524" y="5749899"/>
            <a:ext cx="469393" cy="265177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1" name="Google Shape;871;p19"/>
          <p:cNvSpPr/>
          <p:nvPr/>
        </p:nvSpPr>
        <p:spPr>
          <a:xfrm>
            <a:off x="1152525" y="5749895"/>
            <a:ext cx="469393" cy="26517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506" y="0"/>
                </a:moveTo>
                <a:lnTo>
                  <a:pt x="1479" y="97"/>
                </a:lnTo>
                <a:lnTo>
                  <a:pt x="438" y="776"/>
                </a:lnTo>
                <a:lnTo>
                  <a:pt x="55" y="2618"/>
                </a:lnTo>
                <a:lnTo>
                  <a:pt x="0" y="6207"/>
                </a:lnTo>
                <a:lnTo>
                  <a:pt x="0" y="15393"/>
                </a:lnTo>
                <a:lnTo>
                  <a:pt x="55" y="18982"/>
                </a:lnTo>
                <a:lnTo>
                  <a:pt x="438" y="20824"/>
                </a:lnTo>
                <a:lnTo>
                  <a:pt x="1479" y="21503"/>
                </a:lnTo>
                <a:lnTo>
                  <a:pt x="3506" y="21600"/>
                </a:lnTo>
                <a:lnTo>
                  <a:pt x="18094" y="21600"/>
                </a:lnTo>
                <a:lnTo>
                  <a:pt x="20121" y="21503"/>
                </a:lnTo>
                <a:lnTo>
                  <a:pt x="21162" y="20824"/>
                </a:lnTo>
                <a:lnTo>
                  <a:pt x="21545" y="18982"/>
                </a:lnTo>
                <a:lnTo>
                  <a:pt x="21600" y="15393"/>
                </a:lnTo>
                <a:lnTo>
                  <a:pt x="21600" y="6207"/>
                </a:lnTo>
                <a:lnTo>
                  <a:pt x="21545" y="2618"/>
                </a:lnTo>
                <a:lnTo>
                  <a:pt x="21162" y="776"/>
                </a:lnTo>
                <a:lnTo>
                  <a:pt x="20121" y="97"/>
                </a:lnTo>
                <a:lnTo>
                  <a:pt x="18094" y="0"/>
                </a:lnTo>
                <a:lnTo>
                  <a:pt x="3506" y="0"/>
                </a:lnTo>
                <a:close/>
              </a:path>
            </a:pathLst>
          </a:custGeom>
          <a:noFill/>
          <a:ln w="19025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A80480-CBCB-D04A-B948-5A5E4960ABB6}"/>
              </a:ext>
            </a:extLst>
          </p:cNvPr>
          <p:cNvSpPr/>
          <p:nvPr/>
        </p:nvSpPr>
        <p:spPr>
          <a:xfrm>
            <a:off x="1420405" y="1658493"/>
            <a:ext cx="1335500" cy="9101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5080" lvl="0" indent="9525">
              <a:lnSpc>
                <a:spcPct val="120400"/>
              </a:lnSpc>
              <a:spcBef>
                <a:spcPts val="200"/>
              </a:spcBef>
              <a:buClr>
                <a:srgbClr val="636466"/>
              </a:buClr>
              <a:buSzPts val="900"/>
            </a:pP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 den </a:t>
            </a:r>
            <a:r>
              <a:rPr lang="en-US" sz="900" b="1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Kostüme</a:t>
            </a:r>
            <a:r>
              <a:rPr lang="en-US" sz="900" b="1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Tab um die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verschiedenen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Kostüme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von </a:t>
            </a:r>
            <a:r>
              <a:rPr lang="en-US" sz="900" b="1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sehen</a:t>
            </a:r>
            <a:endParaRPr lang="en-US" sz="9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1FD348-AE29-C642-BB05-3A18CEA4D481}"/>
              </a:ext>
            </a:extLst>
          </p:cNvPr>
          <p:cNvSpPr txBox="1"/>
          <p:nvPr/>
        </p:nvSpPr>
        <p:spPr>
          <a:xfrm>
            <a:off x="2807337" y="3545253"/>
            <a:ext cx="152653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Füge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den </a:t>
            </a:r>
            <a:r>
              <a:rPr lang="en-US" sz="900" b="1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wird</a:t>
            </a:r>
            <a:r>
              <a:rPr lang="en-US" sz="900" b="1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b="1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berührt</a:t>
            </a:r>
            <a:r>
              <a:rPr lang="en-US" sz="900" b="1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Bl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ock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und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Chick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dem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Menü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 </a:t>
            </a:r>
            <a:endParaRPr lang="en-US" sz="900" dirty="0"/>
          </a:p>
        </p:txBody>
      </p:sp>
      <p:sp>
        <p:nvSpPr>
          <p:cNvPr id="91" name="Google Shape;567;p15">
            <a:extLst>
              <a:ext uri="{FF2B5EF4-FFF2-40B4-BE49-F238E27FC236}">
                <a16:creationId xmlns:a16="http://schemas.microsoft.com/office/drawing/2014/main" id="{AD916003-9C5D-9042-B2B7-8D5F796B9579}"/>
              </a:ext>
            </a:extLst>
          </p:cNvPr>
          <p:cNvSpPr txBox="1"/>
          <p:nvPr/>
        </p:nvSpPr>
        <p:spPr>
          <a:xfrm>
            <a:off x="1687845" y="3219186"/>
            <a:ext cx="2778864" cy="220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den </a:t>
            </a:r>
            <a:r>
              <a:rPr lang="en-US" sz="900" b="1" u="none" strike="noStrike" cap="none" dirty="0" err="1">
                <a:solidFill>
                  <a:srgbClr val="636466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Medium"/>
                <a:sym typeface="Roboto Medium"/>
              </a:rPr>
              <a:t>Skripte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T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ab und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programmiere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es.</a:t>
            </a:r>
            <a:endParaRPr dirty="0"/>
          </a:p>
        </p:txBody>
      </p:sp>
      <p:sp>
        <p:nvSpPr>
          <p:cNvPr id="92" name="Google Shape;565;p15">
            <a:extLst>
              <a:ext uri="{FF2B5EF4-FFF2-40B4-BE49-F238E27FC236}">
                <a16:creationId xmlns:a16="http://schemas.microsoft.com/office/drawing/2014/main" id="{585249C5-9660-4642-BF7D-AE3E0DD221CB}"/>
              </a:ext>
            </a:extLst>
          </p:cNvPr>
          <p:cNvSpPr txBox="1"/>
          <p:nvPr/>
        </p:nvSpPr>
        <p:spPr>
          <a:xfrm>
            <a:off x="36195" y="2860077"/>
            <a:ext cx="4572000" cy="218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939598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PRORAMMIERE ES</a:t>
            </a:r>
            <a:endParaRPr dirty="0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5926FC8E-3897-5548-8719-F32B24BD1DA0}"/>
              </a:ext>
            </a:extLst>
          </p:cNvPr>
          <p:cNvSpPr/>
          <p:nvPr/>
        </p:nvSpPr>
        <p:spPr>
          <a:xfrm>
            <a:off x="171710" y="1209441"/>
            <a:ext cx="1050665" cy="411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5080" lvl="0" indent="9525">
              <a:lnSpc>
                <a:spcPct val="120400"/>
              </a:lnSpc>
              <a:spcBef>
                <a:spcPts val="200"/>
              </a:spcBef>
              <a:buClr>
                <a:srgbClr val="636466"/>
              </a:buClr>
              <a:buSzPts val="900"/>
            </a:pP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</a:t>
            </a:r>
            <a:r>
              <a:rPr lang="en-US" sz="900" b="1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lang="en-US" sz="9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6A3792A-7C76-479A-A7F8-F2EDF84CD26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14658" y="1332585"/>
            <a:ext cx="724404" cy="251743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A0C56E9C-858F-4EB1-B7EF-560EE18AC5B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22382" y="3129031"/>
            <a:ext cx="655725" cy="310607"/>
          </a:xfrm>
          <a:prstGeom prst="rect">
            <a:avLst/>
          </a:prstGeom>
        </p:spPr>
      </p:pic>
      <p:pic>
        <p:nvPicPr>
          <p:cNvPr id="11" name="Grafik 10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E93CDB6F-1BA6-4E8F-92A7-A4D79C03FF0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95111" y="3358344"/>
            <a:ext cx="1661925" cy="1413955"/>
          </a:xfrm>
          <a:prstGeom prst="rect">
            <a:avLst/>
          </a:prstGeom>
        </p:spPr>
      </p:pic>
      <p:pic>
        <p:nvPicPr>
          <p:cNvPr id="13" name="Grafik 12" descr="Ein Bild, das Schild, Telefon, Straße, Uhr enthält.&#10;&#10;Automatisch generierte Beschreibung">
            <a:extLst>
              <a:ext uri="{FF2B5EF4-FFF2-40B4-BE49-F238E27FC236}">
                <a16:creationId xmlns:a16="http://schemas.microsoft.com/office/drawing/2014/main" id="{2C402ADC-6CB2-4377-AA45-4E52AF41FCA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926153" y="3956157"/>
            <a:ext cx="1235928" cy="895796"/>
          </a:xfrm>
          <a:prstGeom prst="rect">
            <a:avLst/>
          </a:prstGeom>
        </p:spPr>
      </p:pic>
      <p:sp>
        <p:nvSpPr>
          <p:cNvPr id="867" name="Google Shape;867;p19"/>
          <p:cNvSpPr/>
          <p:nvPr/>
        </p:nvSpPr>
        <p:spPr>
          <a:xfrm>
            <a:off x="3811106" y="4659785"/>
            <a:ext cx="101918" cy="115863"/>
          </a:xfrm>
          <a:prstGeom prst="rect">
            <a:avLst/>
          </a:prstGeom>
          <a:blipFill rotWithShape="1">
            <a:blip r:embed="rId1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20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7" name="Google Shape;877;p20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8" name="Google Shape;878;p20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9" name="Google Shape;879;p2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0" name="Google Shape;880;p2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1" name="Google Shape;881;p20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2" name="Google Shape;882;p20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3" name="Google Shape;883;p20"/>
          <p:cNvSpPr txBox="1"/>
          <p:nvPr/>
        </p:nvSpPr>
        <p:spPr>
          <a:xfrm>
            <a:off x="698500" y="5927597"/>
            <a:ext cx="889000" cy="13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Springspiel</a:t>
            </a:r>
            <a:endParaRPr dirty="0"/>
          </a:p>
        </p:txBody>
      </p:sp>
      <p:sp>
        <p:nvSpPr>
          <p:cNvPr id="884" name="Google Shape;884;p20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85" name="Google Shape;885;p20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886" name="Google Shape;886;p20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Google Shape;887;p20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20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20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90" name="Google Shape;890;p20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91" name="Google Shape;891;p20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892" name="Google Shape;892;p20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20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p20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20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20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20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20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20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20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01" name="Google Shape;901;p20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6</a:t>
            </a:r>
            <a:endParaRPr dirty="0"/>
          </a:p>
        </p:txBody>
      </p:sp>
      <p:sp>
        <p:nvSpPr>
          <p:cNvPr id="902" name="Google Shape;902;p20"/>
          <p:cNvSpPr txBox="1">
            <a:spLocks noGrp="1"/>
          </p:cNvSpPr>
          <p:nvPr>
            <p:ph type="title"/>
          </p:nvPr>
        </p:nvSpPr>
        <p:spPr>
          <a:xfrm>
            <a:off x="335611" y="287162"/>
            <a:ext cx="3936419" cy="772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sz="2400" dirty="0" err="1"/>
              <a:t>Füge</a:t>
            </a:r>
            <a:r>
              <a:rPr lang="en-US" sz="2400" dirty="0"/>
              <a:t> </a:t>
            </a:r>
            <a:r>
              <a:rPr lang="en-US" sz="2400" dirty="0" err="1"/>
              <a:t>mehr</a:t>
            </a:r>
            <a:r>
              <a:rPr lang="en-US" sz="2400" dirty="0"/>
              <a:t> </a:t>
            </a:r>
            <a:r>
              <a:rPr lang="en-US" sz="2400" dirty="0" err="1"/>
              <a:t>Hindernisse</a:t>
            </a:r>
            <a:r>
              <a:rPr lang="en-US" sz="2400" dirty="0"/>
              <a:t> </a:t>
            </a:r>
            <a:r>
              <a:rPr lang="en-US" sz="2400" dirty="0" err="1"/>
              <a:t>hinzu</a:t>
            </a:r>
            <a:endParaRPr sz="2400" dirty="0"/>
          </a:p>
        </p:txBody>
      </p:sp>
      <p:sp>
        <p:nvSpPr>
          <p:cNvPr id="903" name="Google Shape;903;p20"/>
          <p:cNvSpPr txBox="1"/>
          <p:nvPr/>
        </p:nvSpPr>
        <p:spPr>
          <a:xfrm>
            <a:off x="698500" y="1197039"/>
            <a:ext cx="3162166" cy="357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64135" marR="5080" lvl="0" indent="-5207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Mache das Spiel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schwerer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,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indem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du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mehr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Hindernisse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hinzufügst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904" name="Google Shape;904;p20"/>
          <p:cNvSpPr/>
          <p:nvPr/>
        </p:nvSpPr>
        <p:spPr>
          <a:xfrm>
            <a:off x="844550" y="2572905"/>
            <a:ext cx="2882900" cy="2159127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5" name="Google Shape;905;p20"/>
          <p:cNvSpPr/>
          <p:nvPr/>
        </p:nvSpPr>
        <p:spPr>
          <a:xfrm>
            <a:off x="844550" y="2572904"/>
            <a:ext cx="2882900" cy="2159129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21"/>
          <p:cNvSpPr/>
          <p:nvPr/>
        </p:nvSpPr>
        <p:spPr>
          <a:xfrm>
            <a:off x="0" y="3075151"/>
            <a:ext cx="4572000" cy="2409331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0" name="Google Shape;910;p21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1" name="Google Shape;911;p21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2" name="Google Shape;912;p21"/>
          <p:cNvSpPr/>
          <p:nvPr/>
        </p:nvSpPr>
        <p:spPr>
          <a:xfrm>
            <a:off x="0" y="927100"/>
            <a:ext cx="4572000" cy="2148052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21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5" name="Google Shape;915;p21"/>
          <p:cNvSpPr/>
          <p:nvPr/>
        </p:nvSpPr>
        <p:spPr>
          <a:xfrm>
            <a:off x="0" y="3062452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6" name="Google Shape;916;p21"/>
          <p:cNvSpPr/>
          <p:nvPr/>
        </p:nvSpPr>
        <p:spPr>
          <a:xfrm>
            <a:off x="0" y="5484481"/>
            <a:ext cx="4572000" cy="916319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7" name="Google Shape;917;p21"/>
          <p:cNvSpPr/>
          <p:nvPr/>
        </p:nvSpPr>
        <p:spPr>
          <a:xfrm>
            <a:off x="0" y="5471781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18" name="Google Shape;918;p21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919" name="Google Shape;919;p21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21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21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21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23" name="Google Shape;923;p21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24" name="Google Shape;924;p21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925" name="Google Shape;925;p21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21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21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21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21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21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21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21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21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34" name="Google Shape;934;p21"/>
          <p:cNvSpPr txBox="1"/>
          <p:nvPr/>
        </p:nvSpPr>
        <p:spPr>
          <a:xfrm>
            <a:off x="215900" y="609887"/>
            <a:ext cx="2669540" cy="202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 dirty="0"/>
          </a:p>
        </p:txBody>
      </p:sp>
      <p:sp>
        <p:nvSpPr>
          <p:cNvPr id="935" name="Google Shape;935;p21"/>
          <p:cNvSpPr txBox="1"/>
          <p:nvPr/>
        </p:nvSpPr>
        <p:spPr>
          <a:xfrm>
            <a:off x="1434183" y="3182006"/>
            <a:ext cx="2074861" cy="266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939598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PRORAMMIERE ES</a:t>
            </a:r>
            <a:endParaRPr dirty="0"/>
          </a:p>
        </p:txBody>
      </p:sp>
      <p:sp>
        <p:nvSpPr>
          <p:cNvPr id="936" name="Google Shape;936;p21"/>
          <p:cNvSpPr txBox="1">
            <a:spLocks noGrp="1"/>
          </p:cNvSpPr>
          <p:nvPr>
            <p:ph type="title"/>
          </p:nvPr>
        </p:nvSpPr>
        <p:spPr>
          <a:xfrm>
            <a:off x="215899" y="243328"/>
            <a:ext cx="4189187" cy="39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en-US" sz="2000" dirty="0" err="1"/>
              <a:t>Füge</a:t>
            </a:r>
            <a:r>
              <a:rPr lang="en-US" sz="2000" dirty="0"/>
              <a:t> </a:t>
            </a:r>
            <a:r>
              <a:rPr lang="en-US" sz="2000" dirty="0" err="1"/>
              <a:t>mehr</a:t>
            </a:r>
            <a:r>
              <a:rPr lang="en-US" sz="2000" dirty="0"/>
              <a:t> </a:t>
            </a:r>
            <a:r>
              <a:rPr lang="en-US" sz="2000" dirty="0" err="1"/>
              <a:t>Hindernisse</a:t>
            </a:r>
            <a:r>
              <a:rPr lang="en-US" sz="2000" dirty="0"/>
              <a:t> </a:t>
            </a:r>
            <a:r>
              <a:rPr lang="en-US" sz="2000" dirty="0" err="1"/>
              <a:t>hinzu</a:t>
            </a:r>
            <a:endParaRPr sz="2000" dirty="0"/>
          </a:p>
        </p:txBody>
      </p:sp>
      <p:sp>
        <p:nvSpPr>
          <p:cNvPr id="937" name="Google Shape;937;p21"/>
          <p:cNvSpPr txBox="1"/>
          <p:nvPr/>
        </p:nvSpPr>
        <p:spPr>
          <a:xfrm>
            <a:off x="619240" y="2356111"/>
            <a:ext cx="1742964" cy="790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Um die </a:t>
            </a:r>
            <a:r>
              <a:rPr lang="en-US" sz="900" b="1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kopieren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mache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Rechtsklick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die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und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duplizieren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938" name="Google Shape;938;p21"/>
          <p:cNvSpPr txBox="1"/>
          <p:nvPr/>
        </p:nvSpPr>
        <p:spPr>
          <a:xfrm>
            <a:off x="2399138" y="3984733"/>
            <a:ext cx="1872891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Füge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diese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Blöcke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um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warten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bis das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zweite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kommt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endParaRPr dirty="0"/>
          </a:p>
        </p:txBody>
      </p:sp>
      <p:sp>
        <p:nvSpPr>
          <p:cNvPr id="939" name="Google Shape;939;p21"/>
          <p:cNvSpPr/>
          <p:nvPr/>
        </p:nvSpPr>
        <p:spPr>
          <a:xfrm>
            <a:off x="2680296" y="1449094"/>
            <a:ext cx="1288344" cy="88453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0" name="Google Shape;940;p21"/>
          <p:cNvSpPr/>
          <p:nvPr/>
        </p:nvSpPr>
        <p:spPr>
          <a:xfrm>
            <a:off x="2680300" y="1449096"/>
            <a:ext cx="1288340" cy="8845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278" y="0"/>
                </a:moveTo>
                <a:lnTo>
                  <a:pt x="539" y="29"/>
                </a:lnTo>
                <a:lnTo>
                  <a:pt x="160" y="233"/>
                </a:lnTo>
                <a:lnTo>
                  <a:pt x="20" y="785"/>
                </a:lnTo>
                <a:lnTo>
                  <a:pt x="0" y="1861"/>
                </a:lnTo>
                <a:lnTo>
                  <a:pt x="0" y="19739"/>
                </a:lnTo>
                <a:lnTo>
                  <a:pt x="20" y="20815"/>
                </a:lnTo>
                <a:lnTo>
                  <a:pt x="160" y="21367"/>
                </a:lnTo>
                <a:lnTo>
                  <a:pt x="539" y="21571"/>
                </a:lnTo>
                <a:lnTo>
                  <a:pt x="1278" y="21600"/>
                </a:lnTo>
                <a:lnTo>
                  <a:pt x="20322" y="21600"/>
                </a:lnTo>
                <a:lnTo>
                  <a:pt x="21061" y="21571"/>
                </a:lnTo>
                <a:lnTo>
                  <a:pt x="21440" y="21367"/>
                </a:lnTo>
                <a:lnTo>
                  <a:pt x="21580" y="20815"/>
                </a:lnTo>
                <a:lnTo>
                  <a:pt x="21600" y="19739"/>
                </a:lnTo>
                <a:lnTo>
                  <a:pt x="21600" y="1861"/>
                </a:lnTo>
                <a:lnTo>
                  <a:pt x="21580" y="785"/>
                </a:lnTo>
                <a:lnTo>
                  <a:pt x="21440" y="233"/>
                </a:lnTo>
                <a:lnTo>
                  <a:pt x="21061" y="29"/>
                </a:lnTo>
                <a:lnTo>
                  <a:pt x="20322" y="0"/>
                </a:lnTo>
                <a:lnTo>
                  <a:pt x="1278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1" name="Google Shape;941;p21"/>
          <p:cNvSpPr txBox="1"/>
          <p:nvPr/>
        </p:nvSpPr>
        <p:spPr>
          <a:xfrm>
            <a:off x="2696175" y="2371350"/>
            <a:ext cx="106362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Egg2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942" name="Google Shape;942;p21"/>
          <p:cNvSpPr/>
          <p:nvPr/>
        </p:nvSpPr>
        <p:spPr>
          <a:xfrm>
            <a:off x="534981" y="36338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3" name="Google Shape;943;p21"/>
          <p:cNvSpPr/>
          <p:nvPr/>
        </p:nvSpPr>
        <p:spPr>
          <a:xfrm>
            <a:off x="626256" y="3635938"/>
            <a:ext cx="288445" cy="351862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21"/>
          <p:cNvSpPr/>
          <p:nvPr/>
        </p:nvSpPr>
        <p:spPr>
          <a:xfrm>
            <a:off x="534981" y="36338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5" name="Google Shape;945;p21"/>
          <p:cNvSpPr txBox="1"/>
          <p:nvPr/>
        </p:nvSpPr>
        <p:spPr>
          <a:xfrm>
            <a:off x="679941" y="3986305"/>
            <a:ext cx="19812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Egg2</a:t>
            </a:r>
            <a:endParaRPr/>
          </a:p>
        </p:txBody>
      </p:sp>
      <p:sp>
        <p:nvSpPr>
          <p:cNvPr id="946" name="Google Shape;946;p21"/>
          <p:cNvSpPr txBox="1"/>
          <p:nvPr/>
        </p:nvSpPr>
        <p:spPr>
          <a:xfrm>
            <a:off x="215899" y="5869050"/>
            <a:ext cx="2429045" cy="288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de-DE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 auf die grüne Flagge um zu starten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947" name="Google Shape;947;p21"/>
          <p:cNvSpPr/>
          <p:nvPr/>
        </p:nvSpPr>
        <p:spPr>
          <a:xfrm>
            <a:off x="2851099" y="5869051"/>
            <a:ext cx="488443" cy="247905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8" name="Google Shape;948;p21"/>
          <p:cNvSpPr/>
          <p:nvPr/>
        </p:nvSpPr>
        <p:spPr>
          <a:xfrm>
            <a:off x="2851100" y="5869051"/>
            <a:ext cx="488443" cy="2479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791" y="0"/>
                </a:moveTo>
                <a:lnTo>
                  <a:pt x="2645" y="336"/>
                </a:lnTo>
                <a:lnTo>
                  <a:pt x="1404" y="1519"/>
                </a:lnTo>
                <a:lnTo>
                  <a:pt x="408" y="3810"/>
                </a:lnTo>
                <a:lnTo>
                  <a:pt x="0" y="7469"/>
                </a:lnTo>
                <a:lnTo>
                  <a:pt x="0" y="14131"/>
                </a:lnTo>
                <a:lnTo>
                  <a:pt x="171" y="16388"/>
                </a:lnTo>
                <a:lnTo>
                  <a:pt x="771" y="18834"/>
                </a:lnTo>
                <a:lnTo>
                  <a:pt x="1934" y="20796"/>
                </a:lnTo>
                <a:lnTo>
                  <a:pt x="3791" y="21600"/>
                </a:lnTo>
                <a:lnTo>
                  <a:pt x="17809" y="21600"/>
                </a:lnTo>
                <a:lnTo>
                  <a:pt x="18955" y="21264"/>
                </a:lnTo>
                <a:lnTo>
                  <a:pt x="20196" y="20081"/>
                </a:lnTo>
                <a:lnTo>
                  <a:pt x="21192" y="17790"/>
                </a:lnTo>
                <a:lnTo>
                  <a:pt x="21600" y="14131"/>
                </a:lnTo>
                <a:lnTo>
                  <a:pt x="21600" y="7469"/>
                </a:lnTo>
                <a:lnTo>
                  <a:pt x="21429" y="5212"/>
                </a:lnTo>
                <a:lnTo>
                  <a:pt x="20829" y="2766"/>
                </a:lnTo>
                <a:lnTo>
                  <a:pt x="19666" y="804"/>
                </a:lnTo>
                <a:lnTo>
                  <a:pt x="17809" y="0"/>
                </a:lnTo>
                <a:lnTo>
                  <a:pt x="3791" y="0"/>
                </a:lnTo>
                <a:close/>
              </a:path>
            </a:pathLst>
          </a:custGeom>
          <a:noFill/>
          <a:ln w="19025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51" name="Google Shape;951;p21"/>
          <p:cNvCxnSpPr/>
          <p:nvPr/>
        </p:nvCxnSpPr>
        <p:spPr>
          <a:xfrm>
            <a:off x="2262939" y="4183286"/>
            <a:ext cx="99265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5" name="Google Shape;955;p21"/>
          <p:cNvSpPr/>
          <p:nvPr/>
        </p:nvSpPr>
        <p:spPr>
          <a:xfrm>
            <a:off x="3832795" y="2147552"/>
            <a:ext cx="102566" cy="114338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58" name="Google Shape;958;p21"/>
          <p:cNvCxnSpPr/>
          <p:nvPr/>
        </p:nvCxnSpPr>
        <p:spPr>
          <a:xfrm>
            <a:off x="2658110" y="6013450"/>
            <a:ext cx="238761" cy="0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9" name="Google Shape;959;p21"/>
          <p:cNvSpPr/>
          <p:nvPr/>
        </p:nvSpPr>
        <p:spPr>
          <a:xfrm>
            <a:off x="2204720" y="3847177"/>
            <a:ext cx="58420" cy="22988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0" name="Google Shape;960;p21"/>
          <p:cNvSpPr/>
          <p:nvPr/>
        </p:nvSpPr>
        <p:spPr>
          <a:xfrm>
            <a:off x="2204720" y="4074503"/>
            <a:ext cx="58219" cy="44872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818;p19">
            <a:extLst>
              <a:ext uri="{FF2B5EF4-FFF2-40B4-BE49-F238E27FC236}">
                <a16:creationId xmlns:a16="http://schemas.microsoft.com/office/drawing/2014/main" id="{229B1CDB-383F-3D4B-B54F-B3E165B59180}"/>
              </a:ext>
            </a:extLst>
          </p:cNvPr>
          <p:cNvSpPr txBox="1"/>
          <p:nvPr/>
        </p:nvSpPr>
        <p:spPr>
          <a:xfrm>
            <a:off x="0" y="5565342"/>
            <a:ext cx="4572000" cy="278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6BA88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PROBIERE ES AUS</a:t>
            </a:r>
            <a:endParaRPr dirty="0"/>
          </a:p>
        </p:txBody>
      </p:sp>
      <p:sp>
        <p:nvSpPr>
          <p:cNvPr id="53" name="Google Shape;694;p17">
            <a:extLst>
              <a:ext uri="{FF2B5EF4-FFF2-40B4-BE49-F238E27FC236}">
                <a16:creationId xmlns:a16="http://schemas.microsoft.com/office/drawing/2014/main" id="{09ACD12B-446B-0548-A13E-E7C2AE321887}"/>
              </a:ext>
            </a:extLst>
          </p:cNvPr>
          <p:cNvSpPr txBox="1"/>
          <p:nvPr/>
        </p:nvSpPr>
        <p:spPr>
          <a:xfrm>
            <a:off x="1484082" y="1035708"/>
            <a:ext cx="1604645" cy="230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BEREITE VOR</a:t>
            </a:r>
            <a:endParaRPr sz="1800" b="0" i="0" u="none" strike="noStrike" cap="none" dirty="0">
              <a:solidFill>
                <a:srgbClr val="000000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1C6F6417-E1B9-4407-8FB1-1AB9EE8DED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6773" y="1458091"/>
            <a:ext cx="1313916" cy="883574"/>
          </a:xfrm>
          <a:prstGeom prst="rect">
            <a:avLst/>
          </a:prstGeom>
        </p:spPr>
      </p:pic>
      <p:sp>
        <p:nvSpPr>
          <p:cNvPr id="953" name="Google Shape;953;p21"/>
          <p:cNvSpPr/>
          <p:nvPr/>
        </p:nvSpPr>
        <p:spPr>
          <a:xfrm>
            <a:off x="656773" y="1449094"/>
            <a:ext cx="1313916" cy="89176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955" y="0"/>
                </a:moveTo>
                <a:lnTo>
                  <a:pt x="403" y="29"/>
                </a:lnTo>
                <a:lnTo>
                  <a:pt x="119" y="231"/>
                </a:lnTo>
                <a:lnTo>
                  <a:pt x="15" y="779"/>
                </a:lnTo>
                <a:lnTo>
                  <a:pt x="0" y="1846"/>
                </a:lnTo>
                <a:lnTo>
                  <a:pt x="0" y="19754"/>
                </a:lnTo>
                <a:lnTo>
                  <a:pt x="15" y="20821"/>
                </a:lnTo>
                <a:lnTo>
                  <a:pt x="119" y="21369"/>
                </a:lnTo>
                <a:lnTo>
                  <a:pt x="403" y="21571"/>
                </a:lnTo>
                <a:lnTo>
                  <a:pt x="955" y="21600"/>
                </a:lnTo>
                <a:lnTo>
                  <a:pt x="20645" y="21600"/>
                </a:lnTo>
                <a:lnTo>
                  <a:pt x="21197" y="21571"/>
                </a:lnTo>
                <a:lnTo>
                  <a:pt x="21481" y="21369"/>
                </a:lnTo>
                <a:lnTo>
                  <a:pt x="21585" y="20821"/>
                </a:lnTo>
                <a:lnTo>
                  <a:pt x="21600" y="19754"/>
                </a:lnTo>
                <a:lnTo>
                  <a:pt x="21600" y="1846"/>
                </a:lnTo>
                <a:lnTo>
                  <a:pt x="21585" y="779"/>
                </a:lnTo>
                <a:lnTo>
                  <a:pt x="21481" y="231"/>
                </a:lnTo>
                <a:lnTo>
                  <a:pt x="21197" y="29"/>
                </a:lnTo>
                <a:lnTo>
                  <a:pt x="20645" y="0"/>
                </a:lnTo>
                <a:lnTo>
                  <a:pt x="955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4" name="Google Shape;954;p21"/>
          <p:cNvSpPr/>
          <p:nvPr/>
        </p:nvSpPr>
        <p:spPr>
          <a:xfrm>
            <a:off x="1482185" y="1798788"/>
            <a:ext cx="107531" cy="113069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Grafik 4" descr="Ein Bild, das Screenshot, Fern enthält.&#10;&#10;Automatisch generierte Beschreibung">
            <a:extLst>
              <a:ext uri="{FF2B5EF4-FFF2-40B4-BE49-F238E27FC236}">
                <a16:creationId xmlns:a16="http://schemas.microsoft.com/office/drawing/2014/main" id="{AD6DD87A-FA26-4EF5-B5CE-466894E421B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15413" y="3337105"/>
            <a:ext cx="1954535" cy="226772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22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6" name="Google Shape;966;p22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7" name="Google Shape;967;p22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8" name="Google Shape;968;p2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9" name="Google Shape;969;p2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0" name="Google Shape;970;p22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1" name="Google Shape;971;p22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2" name="Google Shape;972;p22"/>
          <p:cNvSpPr txBox="1"/>
          <p:nvPr/>
        </p:nvSpPr>
        <p:spPr>
          <a:xfrm>
            <a:off x="698500" y="5927597"/>
            <a:ext cx="889000" cy="13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Springspiel</a:t>
            </a:r>
            <a:endParaRPr dirty="0"/>
          </a:p>
        </p:txBody>
      </p:sp>
      <p:sp>
        <p:nvSpPr>
          <p:cNvPr id="973" name="Google Shape;973;p22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4" name="Google Shape;974;p22"/>
          <p:cNvSpPr txBox="1"/>
          <p:nvPr/>
        </p:nvSpPr>
        <p:spPr>
          <a:xfrm>
            <a:off x="2232849" y="5911977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7</a:t>
            </a:r>
            <a:endParaRPr/>
          </a:p>
        </p:txBody>
      </p:sp>
      <p:sp>
        <p:nvSpPr>
          <p:cNvPr id="975" name="Google Shape;975;p22"/>
          <p:cNvSpPr txBox="1">
            <a:spLocks noGrp="1"/>
          </p:cNvSpPr>
          <p:nvPr>
            <p:ph type="title"/>
          </p:nvPr>
        </p:nvSpPr>
        <p:spPr>
          <a:xfrm>
            <a:off x="641342" y="349295"/>
            <a:ext cx="3219323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sz="24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Punkte</a:t>
            </a:r>
            <a:endParaRPr sz="2400" dirty="0"/>
          </a:p>
        </p:txBody>
      </p:sp>
      <p:sp>
        <p:nvSpPr>
          <p:cNvPr id="976" name="Google Shape;976;p22"/>
          <p:cNvSpPr txBox="1"/>
          <p:nvPr/>
        </p:nvSpPr>
        <p:spPr>
          <a:xfrm>
            <a:off x="698499" y="1154430"/>
            <a:ext cx="3232145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lvl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Füge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jedes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mal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Punkt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hinzu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,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wenn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deine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über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Hindernis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gesprungen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ist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977" name="Google Shape;977;p22"/>
          <p:cNvSpPr/>
          <p:nvPr/>
        </p:nvSpPr>
        <p:spPr>
          <a:xfrm>
            <a:off x="1456944" y="1746083"/>
            <a:ext cx="1658100" cy="123444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8" name="Google Shape;978;p22"/>
          <p:cNvSpPr/>
          <p:nvPr/>
        </p:nvSpPr>
        <p:spPr>
          <a:xfrm>
            <a:off x="1456944" y="1746071"/>
            <a:ext cx="1658112" cy="1234441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9" name="Google Shape;979;p22"/>
          <p:cNvSpPr/>
          <p:nvPr/>
        </p:nvSpPr>
        <p:spPr>
          <a:xfrm>
            <a:off x="1456944" y="3040378"/>
            <a:ext cx="1658100" cy="123444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0" name="Google Shape;980;p22"/>
          <p:cNvSpPr/>
          <p:nvPr/>
        </p:nvSpPr>
        <p:spPr>
          <a:xfrm>
            <a:off x="1456944" y="3040378"/>
            <a:ext cx="1658112" cy="1234442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1" name="Google Shape;981;p22"/>
          <p:cNvSpPr/>
          <p:nvPr/>
        </p:nvSpPr>
        <p:spPr>
          <a:xfrm>
            <a:off x="1456944" y="4334674"/>
            <a:ext cx="1658100" cy="123444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2" name="Google Shape;982;p22"/>
          <p:cNvSpPr/>
          <p:nvPr/>
        </p:nvSpPr>
        <p:spPr>
          <a:xfrm>
            <a:off x="1456944" y="4334686"/>
            <a:ext cx="1658112" cy="1234442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3" name="Google Shape;983;p22"/>
          <p:cNvSpPr/>
          <p:nvPr/>
        </p:nvSpPr>
        <p:spPr>
          <a:xfrm>
            <a:off x="1501749" y="1780765"/>
            <a:ext cx="381008" cy="8890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4" name="Google Shape;984;p22"/>
          <p:cNvSpPr/>
          <p:nvPr/>
        </p:nvSpPr>
        <p:spPr>
          <a:xfrm>
            <a:off x="1501756" y="1780765"/>
            <a:ext cx="381001" cy="889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303" y="21600"/>
                </a:moveTo>
                <a:lnTo>
                  <a:pt x="1297" y="21600"/>
                </a:lnTo>
                <a:lnTo>
                  <a:pt x="794" y="21205"/>
                </a:lnTo>
                <a:lnTo>
                  <a:pt x="381" y="20131"/>
                </a:lnTo>
                <a:lnTo>
                  <a:pt x="102" y="18541"/>
                </a:lnTo>
                <a:lnTo>
                  <a:pt x="0" y="16598"/>
                </a:lnTo>
                <a:lnTo>
                  <a:pt x="0" y="5002"/>
                </a:lnTo>
                <a:lnTo>
                  <a:pt x="102" y="3059"/>
                </a:lnTo>
                <a:lnTo>
                  <a:pt x="381" y="1469"/>
                </a:lnTo>
                <a:lnTo>
                  <a:pt x="794" y="394"/>
                </a:lnTo>
                <a:lnTo>
                  <a:pt x="1297" y="0"/>
                </a:lnTo>
                <a:lnTo>
                  <a:pt x="20303" y="0"/>
                </a:lnTo>
                <a:lnTo>
                  <a:pt x="20806" y="394"/>
                </a:lnTo>
                <a:lnTo>
                  <a:pt x="21219" y="1469"/>
                </a:lnTo>
                <a:lnTo>
                  <a:pt x="21498" y="3059"/>
                </a:lnTo>
                <a:lnTo>
                  <a:pt x="21600" y="5002"/>
                </a:lnTo>
                <a:lnTo>
                  <a:pt x="21600" y="16598"/>
                </a:lnTo>
                <a:lnTo>
                  <a:pt x="21498" y="18541"/>
                </a:lnTo>
                <a:lnTo>
                  <a:pt x="21219" y="20131"/>
                </a:lnTo>
                <a:lnTo>
                  <a:pt x="20806" y="21205"/>
                </a:lnTo>
                <a:lnTo>
                  <a:pt x="20303" y="21600"/>
                </a:lnTo>
                <a:close/>
              </a:path>
            </a:pathLst>
          </a:custGeom>
          <a:noFill/>
          <a:ln w="12700" cap="flat" cmpd="sng">
            <a:solidFill>
              <a:srgbClr val="DADB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5" name="Google Shape;985;p22"/>
          <p:cNvSpPr/>
          <p:nvPr/>
        </p:nvSpPr>
        <p:spPr>
          <a:xfrm>
            <a:off x="1501749" y="4379822"/>
            <a:ext cx="381008" cy="88902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6" name="Google Shape;986;p22"/>
          <p:cNvSpPr/>
          <p:nvPr/>
        </p:nvSpPr>
        <p:spPr>
          <a:xfrm>
            <a:off x="1501756" y="4379824"/>
            <a:ext cx="381001" cy="889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303" y="21600"/>
                </a:moveTo>
                <a:lnTo>
                  <a:pt x="1297" y="21600"/>
                </a:lnTo>
                <a:lnTo>
                  <a:pt x="794" y="21206"/>
                </a:lnTo>
                <a:lnTo>
                  <a:pt x="381" y="20131"/>
                </a:lnTo>
                <a:lnTo>
                  <a:pt x="102" y="18541"/>
                </a:lnTo>
                <a:lnTo>
                  <a:pt x="0" y="16598"/>
                </a:lnTo>
                <a:lnTo>
                  <a:pt x="0" y="5002"/>
                </a:lnTo>
                <a:lnTo>
                  <a:pt x="102" y="3059"/>
                </a:lnTo>
                <a:lnTo>
                  <a:pt x="381" y="1469"/>
                </a:lnTo>
                <a:lnTo>
                  <a:pt x="794" y="394"/>
                </a:lnTo>
                <a:lnTo>
                  <a:pt x="1297" y="0"/>
                </a:lnTo>
                <a:lnTo>
                  <a:pt x="20303" y="0"/>
                </a:lnTo>
                <a:lnTo>
                  <a:pt x="20806" y="394"/>
                </a:lnTo>
                <a:lnTo>
                  <a:pt x="21219" y="1469"/>
                </a:lnTo>
                <a:lnTo>
                  <a:pt x="21498" y="3059"/>
                </a:lnTo>
                <a:lnTo>
                  <a:pt x="21600" y="5002"/>
                </a:lnTo>
                <a:lnTo>
                  <a:pt x="21600" y="16598"/>
                </a:lnTo>
                <a:lnTo>
                  <a:pt x="21498" y="18541"/>
                </a:lnTo>
                <a:lnTo>
                  <a:pt x="21219" y="20131"/>
                </a:lnTo>
                <a:lnTo>
                  <a:pt x="20806" y="21206"/>
                </a:lnTo>
                <a:lnTo>
                  <a:pt x="20303" y="21600"/>
                </a:lnTo>
                <a:close/>
              </a:path>
            </a:pathLst>
          </a:custGeom>
          <a:noFill/>
          <a:ln w="12700" cap="flat" cmpd="sng">
            <a:solidFill>
              <a:srgbClr val="DADB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7" name="Google Shape;987;p22"/>
          <p:cNvSpPr/>
          <p:nvPr/>
        </p:nvSpPr>
        <p:spPr>
          <a:xfrm>
            <a:off x="1501749" y="3078415"/>
            <a:ext cx="381008" cy="8890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8" name="Google Shape;988;p22"/>
          <p:cNvSpPr/>
          <p:nvPr/>
        </p:nvSpPr>
        <p:spPr>
          <a:xfrm>
            <a:off x="1501756" y="3078415"/>
            <a:ext cx="381001" cy="889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303" y="21600"/>
                </a:moveTo>
                <a:lnTo>
                  <a:pt x="1297" y="21600"/>
                </a:lnTo>
                <a:lnTo>
                  <a:pt x="794" y="21205"/>
                </a:lnTo>
                <a:lnTo>
                  <a:pt x="381" y="20131"/>
                </a:lnTo>
                <a:lnTo>
                  <a:pt x="102" y="18541"/>
                </a:lnTo>
                <a:lnTo>
                  <a:pt x="0" y="16598"/>
                </a:lnTo>
                <a:lnTo>
                  <a:pt x="0" y="5002"/>
                </a:lnTo>
                <a:lnTo>
                  <a:pt x="102" y="3059"/>
                </a:lnTo>
                <a:lnTo>
                  <a:pt x="381" y="1469"/>
                </a:lnTo>
                <a:lnTo>
                  <a:pt x="794" y="394"/>
                </a:lnTo>
                <a:lnTo>
                  <a:pt x="1297" y="0"/>
                </a:lnTo>
                <a:lnTo>
                  <a:pt x="20303" y="0"/>
                </a:lnTo>
                <a:lnTo>
                  <a:pt x="20806" y="394"/>
                </a:lnTo>
                <a:lnTo>
                  <a:pt x="21219" y="1469"/>
                </a:lnTo>
                <a:lnTo>
                  <a:pt x="21498" y="3059"/>
                </a:lnTo>
                <a:lnTo>
                  <a:pt x="21600" y="5002"/>
                </a:lnTo>
                <a:lnTo>
                  <a:pt x="21600" y="16598"/>
                </a:lnTo>
                <a:lnTo>
                  <a:pt x="21498" y="18541"/>
                </a:lnTo>
                <a:lnTo>
                  <a:pt x="21219" y="20131"/>
                </a:lnTo>
                <a:lnTo>
                  <a:pt x="20806" y="21205"/>
                </a:lnTo>
                <a:lnTo>
                  <a:pt x="20303" y="21600"/>
                </a:lnTo>
                <a:close/>
              </a:path>
            </a:pathLst>
          </a:custGeom>
          <a:noFill/>
          <a:ln w="12700" cap="flat" cmpd="sng">
            <a:solidFill>
              <a:srgbClr val="DADB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89" name="Google Shape;989;p22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990" name="Google Shape;990;p22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22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22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p22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94" name="Google Shape;994;p22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95" name="Google Shape;995;p22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996" name="Google Shape;996;p22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p22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22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22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p22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p22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22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22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22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2" name="Grafik 41" descr="Ein Bild, das Essen, weiß, Zeichnung enthält.&#10;&#10;Automatisch generierte Beschreibung">
            <a:extLst>
              <a:ext uri="{FF2B5EF4-FFF2-40B4-BE49-F238E27FC236}">
                <a16:creationId xmlns:a16="http://schemas.microsoft.com/office/drawing/2014/main" id="{65907482-9065-4CB2-AF5A-8B7CAA3503D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76890" y="1744514"/>
            <a:ext cx="552208" cy="161401"/>
          </a:xfrm>
          <a:prstGeom prst="rect">
            <a:avLst/>
          </a:prstGeom>
        </p:spPr>
      </p:pic>
      <p:pic>
        <p:nvPicPr>
          <p:cNvPr id="43" name="Grafik 42" descr="Ein Bild, das Essen, weiß, Zeichnung enthält.&#10;&#10;Automatisch generierte Beschreibung">
            <a:extLst>
              <a:ext uri="{FF2B5EF4-FFF2-40B4-BE49-F238E27FC236}">
                <a16:creationId xmlns:a16="http://schemas.microsoft.com/office/drawing/2014/main" id="{1DD943EB-91D6-443F-ABE5-4F9A9B7CA07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76890" y="3042164"/>
            <a:ext cx="552208" cy="161401"/>
          </a:xfrm>
          <a:prstGeom prst="rect">
            <a:avLst/>
          </a:prstGeom>
        </p:spPr>
      </p:pic>
      <p:pic>
        <p:nvPicPr>
          <p:cNvPr id="44" name="Grafik 43" descr="Ein Bild, das Essen, weiß, Zeichnung enthält.&#10;&#10;Automatisch generierte Beschreibung">
            <a:extLst>
              <a:ext uri="{FF2B5EF4-FFF2-40B4-BE49-F238E27FC236}">
                <a16:creationId xmlns:a16="http://schemas.microsoft.com/office/drawing/2014/main" id="{65BA43F4-F7EE-47F3-ABCB-9BF1DDA8FB2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68627" y="4343572"/>
            <a:ext cx="552208" cy="161401"/>
          </a:xfrm>
          <a:prstGeom prst="rect">
            <a:avLst/>
          </a:prstGeom>
        </p:spPr>
      </p:pic>
      <p:sp>
        <p:nvSpPr>
          <p:cNvPr id="46" name="Google Shape;727;p19">
            <a:extLst>
              <a:ext uri="{FF2B5EF4-FFF2-40B4-BE49-F238E27FC236}">
                <a16:creationId xmlns:a16="http://schemas.microsoft.com/office/drawing/2014/main" id="{6350664C-AEBB-48E9-A65E-C232506D7E9B}"/>
              </a:ext>
            </a:extLst>
          </p:cNvPr>
          <p:cNvSpPr/>
          <p:nvPr/>
        </p:nvSpPr>
        <p:spPr>
          <a:xfrm>
            <a:off x="1814670" y="4395647"/>
            <a:ext cx="116038" cy="73077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 l="-451717" t="-29682" r="-192967" b="-36192"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23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0" name="Google Shape;1010;p23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11" name="Google Shape;1011;p23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1012" name="Google Shape;1012;p23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23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p23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5" name="Google Shape;1015;p23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16" name="Google Shape;1016;p23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17" name="Google Shape;1017;p23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1018" name="Google Shape;1018;p23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23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23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1" name="Google Shape;1021;p23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2" name="Google Shape;1022;p23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3" name="Google Shape;1023;p23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4" name="Google Shape;1024;p23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5" name="Google Shape;1025;p23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6" name="Google Shape;1026;p23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27" name="Google Shape;1027;p23"/>
          <p:cNvSpPr/>
          <p:nvPr/>
        </p:nvSpPr>
        <p:spPr>
          <a:xfrm>
            <a:off x="1" y="952498"/>
            <a:ext cx="4572000" cy="2036053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8" name="Google Shape;1028;p23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9" name="Google Shape;1029;p23"/>
          <p:cNvSpPr/>
          <p:nvPr/>
        </p:nvSpPr>
        <p:spPr>
          <a:xfrm>
            <a:off x="0" y="2963150"/>
            <a:ext cx="4572000" cy="2691321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0" name="Google Shape;1030;p23"/>
          <p:cNvSpPr/>
          <p:nvPr/>
        </p:nvSpPr>
        <p:spPr>
          <a:xfrm>
            <a:off x="0" y="2950464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2" name="Google Shape;1032;p23"/>
          <p:cNvSpPr txBox="1">
            <a:spLocks noGrp="1"/>
          </p:cNvSpPr>
          <p:nvPr>
            <p:ph type="title"/>
          </p:nvPr>
        </p:nvSpPr>
        <p:spPr>
          <a:xfrm>
            <a:off x="215900" y="202489"/>
            <a:ext cx="4189186" cy="617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en-US" sz="2400" dirty="0" err="1"/>
              <a:t>Punkte</a:t>
            </a:r>
            <a:endParaRPr sz="2400" dirty="0"/>
          </a:p>
          <a:p>
            <a:pPr marL="0" lvl="0" indent="127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 err="1"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 dirty="0"/>
          </a:p>
        </p:txBody>
      </p:sp>
      <p:sp>
        <p:nvSpPr>
          <p:cNvPr id="1033" name="Google Shape;1033;p23"/>
          <p:cNvSpPr/>
          <p:nvPr/>
        </p:nvSpPr>
        <p:spPr>
          <a:xfrm>
            <a:off x="0" y="5654471"/>
            <a:ext cx="4572000" cy="746329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4" name="Google Shape;1034;p23"/>
          <p:cNvSpPr/>
          <p:nvPr/>
        </p:nvSpPr>
        <p:spPr>
          <a:xfrm>
            <a:off x="0" y="5641759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5" name="Google Shape;1035;p23"/>
          <p:cNvSpPr txBox="1"/>
          <p:nvPr/>
        </p:nvSpPr>
        <p:spPr>
          <a:xfrm>
            <a:off x="1602857" y="1007559"/>
            <a:ext cx="1484174" cy="256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BEREITE VOR</a:t>
            </a:r>
            <a:endParaRPr dirty="0"/>
          </a:p>
        </p:txBody>
      </p:sp>
      <p:sp>
        <p:nvSpPr>
          <p:cNvPr id="1036" name="Google Shape;1036;p23"/>
          <p:cNvSpPr txBox="1"/>
          <p:nvPr/>
        </p:nvSpPr>
        <p:spPr>
          <a:xfrm>
            <a:off x="233432" y="1414278"/>
            <a:ext cx="960120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Variablen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1037" name="Google Shape;1037;p23"/>
          <p:cNvSpPr txBox="1"/>
          <p:nvPr/>
        </p:nvSpPr>
        <p:spPr>
          <a:xfrm>
            <a:off x="233432" y="1750013"/>
            <a:ext cx="871220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den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Neue Variable 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Knopf.</a:t>
            </a:r>
            <a:endParaRPr dirty="0"/>
          </a:p>
        </p:txBody>
      </p:sp>
      <p:cxnSp>
        <p:nvCxnSpPr>
          <p:cNvPr id="1040" name="Google Shape;1040;p23"/>
          <p:cNvCxnSpPr/>
          <p:nvPr/>
        </p:nvCxnSpPr>
        <p:spPr>
          <a:xfrm>
            <a:off x="3379241" y="1755706"/>
            <a:ext cx="1" cy="105831"/>
          </a:xfrm>
          <a:prstGeom prst="straightConnector1">
            <a:avLst/>
          </a:prstGeom>
          <a:noFill/>
          <a:ln w="9525" cap="flat" cmpd="sng">
            <a:solidFill>
              <a:srgbClr val="231F2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42" name="Google Shape;1042;p23"/>
          <p:cNvCxnSpPr/>
          <p:nvPr/>
        </p:nvCxnSpPr>
        <p:spPr>
          <a:xfrm>
            <a:off x="3159250" y="1820608"/>
            <a:ext cx="143472" cy="1"/>
          </a:xfrm>
          <a:prstGeom prst="straightConnector1">
            <a:avLst/>
          </a:prstGeom>
          <a:noFill/>
          <a:ln w="645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43" name="Google Shape;1043;p23"/>
          <p:cNvSpPr txBox="1"/>
          <p:nvPr/>
        </p:nvSpPr>
        <p:spPr>
          <a:xfrm>
            <a:off x="3047655" y="1746924"/>
            <a:ext cx="103568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1302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600"/>
              <a:buFont typeface="Arial"/>
              <a:buNone/>
            </a:pPr>
            <a:r>
              <a:rPr lang="en-US" sz="600" b="0" i="0" u="none" strike="noStrike" cap="none" dirty="0">
                <a:solidFill>
                  <a:srgbClr val="939598"/>
                </a:solidFill>
                <a:latin typeface="Arial"/>
                <a:ea typeface="Arial"/>
                <a:cs typeface="Arial"/>
                <a:sym typeface="Arial"/>
              </a:rPr>
              <a:t>Sor</a:t>
            </a:r>
            <a:endParaRPr dirty="0"/>
          </a:p>
        </p:txBody>
      </p:sp>
      <p:cxnSp>
        <p:nvCxnSpPr>
          <p:cNvPr id="1047" name="Google Shape;1047;p23"/>
          <p:cNvCxnSpPr/>
          <p:nvPr/>
        </p:nvCxnSpPr>
        <p:spPr>
          <a:xfrm flipH="1">
            <a:off x="1186442" y="1517463"/>
            <a:ext cx="339522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48" name="Google Shape;1048;p23"/>
          <p:cNvSpPr txBox="1"/>
          <p:nvPr/>
        </p:nvSpPr>
        <p:spPr>
          <a:xfrm>
            <a:off x="-1" y="3207459"/>
            <a:ext cx="4571999" cy="290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das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Küken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und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füge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zwe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i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Blöcke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hinzu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:</a:t>
            </a:r>
            <a:endParaRPr dirty="0"/>
          </a:p>
        </p:txBody>
      </p:sp>
      <p:sp>
        <p:nvSpPr>
          <p:cNvPr id="1049" name="Google Shape;1049;p23"/>
          <p:cNvSpPr txBox="1"/>
          <p:nvPr/>
        </p:nvSpPr>
        <p:spPr>
          <a:xfrm>
            <a:off x="-2" y="5725795"/>
            <a:ext cx="4572001" cy="290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1429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6BA88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PROBIERE ES AUS</a:t>
            </a:r>
            <a:endParaRPr sz="1800" b="0" i="0" u="none" strike="noStrike" cap="none" dirty="0">
              <a:solidFill>
                <a:srgbClr val="000000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endParaRPr dirty="0"/>
          </a:p>
        </p:txBody>
      </p:sp>
      <p:sp>
        <p:nvSpPr>
          <p:cNvPr id="1050" name="Google Shape;1050;p23"/>
          <p:cNvSpPr txBox="1"/>
          <p:nvPr/>
        </p:nvSpPr>
        <p:spPr>
          <a:xfrm>
            <a:off x="1268350" y="4502294"/>
            <a:ext cx="872490" cy="941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Füge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diesen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Block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hinzu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und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Punkte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dem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Menü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1052" name="Google Shape;1052;p23"/>
          <p:cNvSpPr txBox="1"/>
          <p:nvPr/>
        </p:nvSpPr>
        <p:spPr>
          <a:xfrm>
            <a:off x="3438501" y="4211948"/>
            <a:ext cx="1080659" cy="95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Füge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diesen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Block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hinzu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um den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Punktestand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erhöhen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</a:p>
          <a:p>
            <a:pPr marL="0" marR="5080" lvl="0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Punkte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dem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Menü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1053" name="Google Shape;1053;p23"/>
          <p:cNvSpPr/>
          <p:nvPr/>
        </p:nvSpPr>
        <p:spPr>
          <a:xfrm>
            <a:off x="536472" y="37354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4" name="Google Shape;1054;p23"/>
          <p:cNvSpPr/>
          <p:nvPr/>
        </p:nvSpPr>
        <p:spPr>
          <a:xfrm>
            <a:off x="564747" y="3735861"/>
            <a:ext cx="418919" cy="38254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5" name="Google Shape;1055;p23"/>
          <p:cNvSpPr/>
          <p:nvPr/>
        </p:nvSpPr>
        <p:spPr>
          <a:xfrm>
            <a:off x="536472" y="37354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6" name="Google Shape;1056;p23"/>
          <p:cNvSpPr txBox="1"/>
          <p:nvPr/>
        </p:nvSpPr>
        <p:spPr>
          <a:xfrm>
            <a:off x="671888" y="4087905"/>
            <a:ext cx="21717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Chick</a:t>
            </a:r>
            <a:endParaRPr/>
          </a:p>
        </p:txBody>
      </p:sp>
      <p:cxnSp>
        <p:nvCxnSpPr>
          <p:cNvPr id="1057" name="Google Shape;1057;p23"/>
          <p:cNvCxnSpPr/>
          <p:nvPr/>
        </p:nvCxnSpPr>
        <p:spPr>
          <a:xfrm>
            <a:off x="1751328" y="4375150"/>
            <a:ext cx="1" cy="13970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61" name="Google Shape;1061;p23"/>
          <p:cNvSpPr/>
          <p:nvPr/>
        </p:nvSpPr>
        <p:spPr>
          <a:xfrm>
            <a:off x="3528059" y="5105399"/>
            <a:ext cx="236221" cy="24384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AA574C-5B8B-674F-9D78-703A5EAF6398}"/>
              </a:ext>
            </a:extLst>
          </p:cNvPr>
          <p:cNvSpPr txBox="1"/>
          <p:nvPr/>
        </p:nvSpPr>
        <p:spPr>
          <a:xfrm>
            <a:off x="51510" y="3004266"/>
            <a:ext cx="4520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939598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PRORAMMIERE ES</a:t>
            </a:r>
            <a:endParaRPr lang="en-US" sz="1800" dirty="0"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59" name="Google Shape;1052;p23">
            <a:extLst>
              <a:ext uri="{FF2B5EF4-FFF2-40B4-BE49-F238E27FC236}">
                <a16:creationId xmlns:a16="http://schemas.microsoft.com/office/drawing/2014/main" id="{9E748405-C305-BB46-9CE9-D3262467DCB9}"/>
              </a:ext>
            </a:extLst>
          </p:cNvPr>
          <p:cNvSpPr txBox="1"/>
          <p:nvPr/>
        </p:nvSpPr>
        <p:spPr>
          <a:xfrm>
            <a:off x="2844625" y="2572755"/>
            <a:ext cx="1484174" cy="341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ctr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Benenne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Variable </a:t>
            </a:r>
            <a:r>
              <a:rPr lang="en-US" sz="900" b="1" u="none" strike="noStrike" cap="none" dirty="0" err="1">
                <a:solidFill>
                  <a:srgbClr val="636466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Medium"/>
                <a:sym typeface="Roboto Medium"/>
              </a:rPr>
              <a:t>Punkte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und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dann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</a:t>
            </a:r>
            <a:r>
              <a:rPr lang="en-US" sz="900" b="1" u="none" strike="noStrike" cap="none" dirty="0">
                <a:solidFill>
                  <a:srgbClr val="636466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Medium"/>
                <a:sym typeface="Roboto Medium"/>
              </a:rPr>
              <a:t>OK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60" name="Google Shape;1049;p23">
            <a:extLst>
              <a:ext uri="{FF2B5EF4-FFF2-40B4-BE49-F238E27FC236}">
                <a16:creationId xmlns:a16="http://schemas.microsoft.com/office/drawing/2014/main" id="{A26CD7A2-0E3E-1645-9BDC-9ACEF021C12F}"/>
              </a:ext>
            </a:extLst>
          </p:cNvPr>
          <p:cNvSpPr txBox="1"/>
          <p:nvPr/>
        </p:nvSpPr>
        <p:spPr>
          <a:xfrm>
            <a:off x="880444" y="6001915"/>
            <a:ext cx="2811113" cy="36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Springe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über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Eier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um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Punkte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sammeln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!</a:t>
            </a:r>
            <a:endParaRPr dirty="0"/>
          </a:p>
        </p:txBody>
      </p: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3868B420-ED5B-4227-8054-DF3D7407E130}"/>
              </a:ext>
            </a:extLst>
          </p:cNvPr>
          <p:cNvGrpSpPr/>
          <p:nvPr/>
        </p:nvGrpSpPr>
        <p:grpSpPr>
          <a:xfrm>
            <a:off x="1523346" y="1317387"/>
            <a:ext cx="1224952" cy="1048225"/>
            <a:chOff x="1489668" y="1472602"/>
            <a:chExt cx="1224952" cy="1048225"/>
          </a:xfrm>
        </p:grpSpPr>
        <p:pic>
          <p:nvPicPr>
            <p:cNvPr id="61" name="Grafik 60" descr="Ein Bild, das Screenshot enthält.&#10;&#10;Automatisch generierte Beschreibung">
              <a:extLst>
                <a:ext uri="{FF2B5EF4-FFF2-40B4-BE49-F238E27FC236}">
                  <a16:creationId xmlns:a16="http://schemas.microsoft.com/office/drawing/2014/main" id="{ED6B5D82-DA29-4C17-B2C3-73F8EC2F06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21775"/>
            <a:stretch/>
          </p:blipFill>
          <p:spPr>
            <a:xfrm>
              <a:off x="1489668" y="1486907"/>
              <a:ext cx="1204859" cy="1033920"/>
            </a:xfrm>
            <a:prstGeom prst="rect">
              <a:avLst/>
            </a:prstGeom>
          </p:spPr>
        </p:pic>
        <p:grpSp>
          <p:nvGrpSpPr>
            <p:cNvPr id="62" name="Gruppieren 61">
              <a:extLst>
                <a:ext uri="{FF2B5EF4-FFF2-40B4-BE49-F238E27FC236}">
                  <a16:creationId xmlns:a16="http://schemas.microsoft.com/office/drawing/2014/main" id="{46617A5C-2C90-4061-A68C-A0F5C27A2ACD}"/>
                </a:ext>
              </a:extLst>
            </p:cNvPr>
            <p:cNvGrpSpPr/>
            <p:nvPr/>
          </p:nvGrpSpPr>
          <p:grpSpPr>
            <a:xfrm>
              <a:off x="1497972" y="1472602"/>
              <a:ext cx="1216648" cy="1039696"/>
              <a:chOff x="1497972" y="1472602"/>
              <a:chExt cx="1216648" cy="1039696"/>
            </a:xfrm>
          </p:grpSpPr>
          <p:sp>
            <p:nvSpPr>
              <p:cNvPr id="63" name="Google Shape;748;p19">
                <a:extLst>
                  <a:ext uri="{FF2B5EF4-FFF2-40B4-BE49-F238E27FC236}">
                    <a16:creationId xmlns:a16="http://schemas.microsoft.com/office/drawing/2014/main" id="{9CD8559D-9242-4670-BF58-24F6B2590832}"/>
                  </a:ext>
                </a:extLst>
              </p:cNvPr>
              <p:cNvSpPr/>
              <p:nvPr/>
            </p:nvSpPr>
            <p:spPr>
              <a:xfrm>
                <a:off x="1517306" y="1670430"/>
                <a:ext cx="262893" cy="32654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45700" tIns="45700" rIns="45700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" name="Google Shape;763;p19">
                <a:extLst>
                  <a:ext uri="{FF2B5EF4-FFF2-40B4-BE49-F238E27FC236}">
                    <a16:creationId xmlns:a16="http://schemas.microsoft.com/office/drawing/2014/main" id="{0AAFD28D-6FA4-45DF-9B8A-900EBCBCD738}"/>
                  </a:ext>
                </a:extLst>
              </p:cNvPr>
              <p:cNvSpPr/>
              <p:nvPr/>
            </p:nvSpPr>
            <p:spPr>
              <a:xfrm>
                <a:off x="1844807" y="1667443"/>
                <a:ext cx="666188" cy="133351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 extrusionOk="0">
                    <a:moveTo>
                      <a:pt x="758" y="0"/>
                    </a:moveTo>
                    <a:lnTo>
                      <a:pt x="320" y="64"/>
                    </a:lnTo>
                    <a:lnTo>
                      <a:pt x="95" y="514"/>
                    </a:lnTo>
                    <a:lnTo>
                      <a:pt x="12" y="1736"/>
                    </a:lnTo>
                    <a:lnTo>
                      <a:pt x="0" y="4114"/>
                    </a:lnTo>
                    <a:lnTo>
                      <a:pt x="0" y="17486"/>
                    </a:lnTo>
                    <a:lnTo>
                      <a:pt x="12" y="19864"/>
                    </a:lnTo>
                    <a:lnTo>
                      <a:pt x="95" y="21086"/>
                    </a:lnTo>
                    <a:lnTo>
                      <a:pt x="320" y="21536"/>
                    </a:lnTo>
                    <a:lnTo>
                      <a:pt x="758" y="21600"/>
                    </a:lnTo>
                    <a:lnTo>
                      <a:pt x="20842" y="21600"/>
                    </a:lnTo>
                    <a:lnTo>
                      <a:pt x="21280" y="21536"/>
                    </a:lnTo>
                    <a:lnTo>
                      <a:pt x="21505" y="21086"/>
                    </a:lnTo>
                    <a:lnTo>
                      <a:pt x="21588" y="19864"/>
                    </a:lnTo>
                    <a:lnTo>
                      <a:pt x="21600" y="17486"/>
                    </a:lnTo>
                    <a:lnTo>
                      <a:pt x="21600" y="4114"/>
                    </a:lnTo>
                    <a:lnTo>
                      <a:pt x="21588" y="1736"/>
                    </a:lnTo>
                    <a:lnTo>
                      <a:pt x="21505" y="514"/>
                    </a:lnTo>
                    <a:lnTo>
                      <a:pt x="21280" y="64"/>
                    </a:lnTo>
                    <a:lnTo>
                      <a:pt x="20842" y="0"/>
                    </a:lnTo>
                    <a:lnTo>
                      <a:pt x="758" y="0"/>
                    </a:lnTo>
                    <a:close/>
                  </a:path>
                </a:pathLst>
              </a:custGeom>
              <a:noFill/>
              <a:ln w="12700" cap="flat" cmpd="sng">
                <a:solidFill>
                  <a:srgbClr val="F479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747;p19">
                <a:extLst>
                  <a:ext uri="{FF2B5EF4-FFF2-40B4-BE49-F238E27FC236}">
                    <a16:creationId xmlns:a16="http://schemas.microsoft.com/office/drawing/2014/main" id="{22AA1AAF-BEF5-4821-BDE0-068856BFB098}"/>
                  </a:ext>
                </a:extLst>
              </p:cNvPr>
              <p:cNvSpPr/>
              <p:nvPr/>
            </p:nvSpPr>
            <p:spPr>
              <a:xfrm>
                <a:off x="1497972" y="1472602"/>
                <a:ext cx="1216648" cy="1039696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 extrusionOk="0">
                    <a:moveTo>
                      <a:pt x="1522" y="0"/>
                    </a:moveTo>
                    <a:lnTo>
                      <a:pt x="1062" y="75"/>
                    </a:lnTo>
                    <a:lnTo>
                      <a:pt x="564" y="338"/>
                    </a:lnTo>
                    <a:lnTo>
                      <a:pt x="164" y="849"/>
                    </a:lnTo>
                    <a:lnTo>
                      <a:pt x="0" y="1664"/>
                    </a:lnTo>
                    <a:lnTo>
                      <a:pt x="0" y="19936"/>
                    </a:lnTo>
                    <a:lnTo>
                      <a:pt x="69" y="20439"/>
                    </a:lnTo>
                    <a:lnTo>
                      <a:pt x="310" y="20984"/>
                    </a:lnTo>
                    <a:lnTo>
                      <a:pt x="776" y="21421"/>
                    </a:lnTo>
                    <a:lnTo>
                      <a:pt x="1522" y="21600"/>
                    </a:lnTo>
                    <a:lnTo>
                      <a:pt x="20078" y="21600"/>
                    </a:lnTo>
                    <a:lnTo>
                      <a:pt x="20538" y="21525"/>
                    </a:lnTo>
                    <a:lnTo>
                      <a:pt x="21036" y="21262"/>
                    </a:lnTo>
                    <a:lnTo>
                      <a:pt x="21436" y="20751"/>
                    </a:lnTo>
                    <a:lnTo>
                      <a:pt x="21600" y="19936"/>
                    </a:lnTo>
                    <a:lnTo>
                      <a:pt x="21600" y="1664"/>
                    </a:lnTo>
                    <a:lnTo>
                      <a:pt x="21531" y="1161"/>
                    </a:lnTo>
                    <a:lnTo>
                      <a:pt x="21290" y="616"/>
                    </a:lnTo>
                    <a:lnTo>
                      <a:pt x="20824" y="179"/>
                    </a:lnTo>
                    <a:lnTo>
                      <a:pt x="20078" y="0"/>
                    </a:lnTo>
                    <a:lnTo>
                      <a:pt x="1522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00A1C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765;p19">
                <a:extLst>
                  <a:ext uri="{FF2B5EF4-FFF2-40B4-BE49-F238E27FC236}">
                    <a16:creationId xmlns:a16="http://schemas.microsoft.com/office/drawing/2014/main" id="{32FFFE48-AC60-426D-9D56-CF60E1549282}"/>
                  </a:ext>
                </a:extLst>
              </p:cNvPr>
              <p:cNvSpPr/>
              <p:nvPr/>
            </p:nvSpPr>
            <p:spPr>
              <a:xfrm>
                <a:off x="2451008" y="1725684"/>
                <a:ext cx="102566" cy="114338"/>
              </a:xfrm>
              <a:prstGeom prst="rect">
                <a:avLst/>
              </a:prstGeom>
              <a:blipFill rotWithShape="1">
                <a:blip r:embed="rId6">
                  <a:alphaModFix/>
                </a:blip>
                <a:stretch>
                  <a:fillRect/>
                </a:stretch>
              </a:blipFill>
              <a:ln>
                <a:noFill/>
              </a:ln>
            </p:spPr>
            <p:txBody>
              <a:bodyPr spcFirstLastPara="1" wrap="square" lIns="45700" tIns="45700" rIns="45700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060" name="Google Shape;1060;p23"/>
          <p:cNvSpPr/>
          <p:nvPr/>
        </p:nvSpPr>
        <p:spPr>
          <a:xfrm>
            <a:off x="1139345" y="1555597"/>
            <a:ext cx="727826" cy="31286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11246" y="21600"/>
                </a:lnTo>
                <a:lnTo>
                  <a:pt x="2160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7" name="Gruppieren 66">
            <a:extLst>
              <a:ext uri="{FF2B5EF4-FFF2-40B4-BE49-F238E27FC236}">
                <a16:creationId xmlns:a16="http://schemas.microsoft.com/office/drawing/2014/main" id="{52B1221A-C8CD-4E5F-BC9A-9EC1346D0103}"/>
              </a:ext>
            </a:extLst>
          </p:cNvPr>
          <p:cNvGrpSpPr/>
          <p:nvPr/>
        </p:nvGrpSpPr>
        <p:grpSpPr>
          <a:xfrm>
            <a:off x="3006515" y="1547101"/>
            <a:ext cx="1129388" cy="871160"/>
            <a:chOff x="3179162" y="1297163"/>
            <a:chExt cx="1129388" cy="871160"/>
          </a:xfrm>
        </p:grpSpPr>
        <p:grpSp>
          <p:nvGrpSpPr>
            <p:cNvPr id="68" name="Gruppieren 67">
              <a:extLst>
                <a:ext uri="{FF2B5EF4-FFF2-40B4-BE49-F238E27FC236}">
                  <a16:creationId xmlns:a16="http://schemas.microsoft.com/office/drawing/2014/main" id="{3B2FA56C-EE56-431E-BC7D-49C1C8CF2B93}"/>
                </a:ext>
              </a:extLst>
            </p:cNvPr>
            <p:cNvGrpSpPr/>
            <p:nvPr/>
          </p:nvGrpSpPr>
          <p:grpSpPr>
            <a:xfrm>
              <a:off x="3179162" y="1297163"/>
              <a:ext cx="1129388" cy="871160"/>
              <a:chOff x="3062733" y="1413192"/>
              <a:chExt cx="1129388" cy="871160"/>
            </a:xfrm>
          </p:grpSpPr>
          <p:grpSp>
            <p:nvGrpSpPr>
              <p:cNvPr id="70" name="Gruppieren 69">
                <a:extLst>
                  <a:ext uri="{FF2B5EF4-FFF2-40B4-BE49-F238E27FC236}">
                    <a16:creationId xmlns:a16="http://schemas.microsoft.com/office/drawing/2014/main" id="{E0ACE9BB-7D0E-456F-88DC-246141F53443}"/>
                  </a:ext>
                </a:extLst>
              </p:cNvPr>
              <p:cNvGrpSpPr/>
              <p:nvPr/>
            </p:nvGrpSpPr>
            <p:grpSpPr>
              <a:xfrm>
                <a:off x="3070948" y="1413297"/>
                <a:ext cx="1121173" cy="871055"/>
                <a:chOff x="2986248" y="1385422"/>
                <a:chExt cx="1121173" cy="871055"/>
              </a:xfrm>
            </p:grpSpPr>
            <p:pic>
              <p:nvPicPr>
                <p:cNvPr id="72" name="Grafik 71" descr="Ein Bild, das Screenshot enthält.&#10;&#10;Automatisch generierte Beschreibung">
                  <a:extLst>
                    <a:ext uri="{FF2B5EF4-FFF2-40B4-BE49-F238E27FC236}">
                      <a16:creationId xmlns:a16="http://schemas.microsoft.com/office/drawing/2014/main" id="{28C1878C-C4D5-4A17-8437-18D9DEEE327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986248" y="1385422"/>
                  <a:ext cx="1121173" cy="871055"/>
                </a:xfrm>
                <a:prstGeom prst="rect">
                  <a:avLst/>
                </a:prstGeom>
              </p:spPr>
            </p:pic>
            <p:sp>
              <p:nvSpPr>
                <p:cNvPr id="73" name="Google Shape;743;p19">
                  <a:extLst>
                    <a:ext uri="{FF2B5EF4-FFF2-40B4-BE49-F238E27FC236}">
                      <a16:creationId xmlns:a16="http://schemas.microsoft.com/office/drawing/2014/main" id="{90199FBC-A111-4B45-A1D2-2015E216F5F6}"/>
                    </a:ext>
                  </a:extLst>
                </p:cNvPr>
                <p:cNvSpPr/>
                <p:nvPr/>
              </p:nvSpPr>
              <p:spPr>
                <a:xfrm>
                  <a:off x="3938692" y="2113568"/>
                  <a:ext cx="94438" cy="105296"/>
                </a:xfrm>
                <a:prstGeom prst="rect">
                  <a:avLst/>
                </a:prstGeom>
                <a:blipFill rotWithShape="1">
                  <a:blip r:embed="rId8">
                    <a:alphaModFix/>
                  </a:blip>
                  <a:stretch>
                    <a:fillRect/>
                  </a:stretch>
                </a:blipFill>
                <a:ln>
                  <a:noFill/>
                </a:ln>
              </p:spPr>
              <p:txBody>
                <a:bodyPr spcFirstLastPara="1" wrap="square" lIns="45700" tIns="45700" rIns="45700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Calibri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71" name="Google Shape;741;p19">
                <a:extLst>
                  <a:ext uri="{FF2B5EF4-FFF2-40B4-BE49-F238E27FC236}">
                    <a16:creationId xmlns:a16="http://schemas.microsoft.com/office/drawing/2014/main" id="{2C33E49F-1719-4716-B322-0E3F046546C2}"/>
                  </a:ext>
                </a:extLst>
              </p:cNvPr>
              <p:cNvSpPr/>
              <p:nvPr/>
            </p:nvSpPr>
            <p:spPr>
              <a:xfrm>
                <a:off x="3062733" y="1413192"/>
                <a:ext cx="1106803" cy="871055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 extrusionOk="0">
                    <a:moveTo>
                      <a:pt x="2013" y="0"/>
                    </a:moveTo>
                    <a:lnTo>
                      <a:pt x="1405" y="95"/>
                    </a:lnTo>
                    <a:lnTo>
                      <a:pt x="745" y="431"/>
                    </a:lnTo>
                    <a:lnTo>
                      <a:pt x="217" y="1080"/>
                    </a:lnTo>
                    <a:lnTo>
                      <a:pt x="0" y="2118"/>
                    </a:lnTo>
                    <a:lnTo>
                      <a:pt x="0" y="19482"/>
                    </a:lnTo>
                    <a:lnTo>
                      <a:pt x="91" y="20122"/>
                    </a:lnTo>
                    <a:lnTo>
                      <a:pt x="409" y="20816"/>
                    </a:lnTo>
                    <a:lnTo>
                      <a:pt x="1027" y="21372"/>
                    </a:lnTo>
                    <a:lnTo>
                      <a:pt x="2013" y="21600"/>
                    </a:lnTo>
                    <a:lnTo>
                      <a:pt x="19587" y="21600"/>
                    </a:lnTo>
                    <a:lnTo>
                      <a:pt x="20195" y="21505"/>
                    </a:lnTo>
                    <a:lnTo>
                      <a:pt x="20855" y="21169"/>
                    </a:lnTo>
                    <a:lnTo>
                      <a:pt x="21383" y="20520"/>
                    </a:lnTo>
                    <a:lnTo>
                      <a:pt x="21600" y="19482"/>
                    </a:lnTo>
                    <a:lnTo>
                      <a:pt x="21600" y="2118"/>
                    </a:lnTo>
                    <a:lnTo>
                      <a:pt x="21509" y="1478"/>
                    </a:lnTo>
                    <a:lnTo>
                      <a:pt x="21191" y="784"/>
                    </a:lnTo>
                    <a:lnTo>
                      <a:pt x="20573" y="228"/>
                    </a:lnTo>
                    <a:lnTo>
                      <a:pt x="19587" y="0"/>
                    </a:lnTo>
                    <a:lnTo>
                      <a:pt x="2013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00A1C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9" name="Google Shape;677;p18">
              <a:extLst>
                <a:ext uri="{FF2B5EF4-FFF2-40B4-BE49-F238E27FC236}">
                  <a16:creationId xmlns:a16="http://schemas.microsoft.com/office/drawing/2014/main" id="{3E6E6304-7304-4068-B77F-3784B1D418F8}"/>
                </a:ext>
              </a:extLst>
            </p:cNvPr>
            <p:cNvSpPr txBox="1"/>
            <p:nvPr/>
          </p:nvSpPr>
          <p:spPr>
            <a:xfrm>
              <a:off x="3200303" y="1632516"/>
              <a:ext cx="367320" cy="1900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2700" rIns="0" bIns="0" anchor="t" anchorCtr="0">
              <a:noAutofit/>
            </a:bodyPr>
            <a:lstStyle/>
            <a:p>
              <a:pPr marL="108585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 err="1">
                  <a:solidFill>
                    <a:srgbClr val="939598"/>
                  </a:solidFill>
                  <a:latin typeface="Arial"/>
                  <a:ea typeface="Arial"/>
                  <a:cs typeface="Arial"/>
                  <a:sym typeface="Arial"/>
                </a:rPr>
                <a:t>Punkte</a:t>
              </a:r>
              <a:endParaRPr sz="600" dirty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" name="Grafik 3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9E44C90F-76A4-4FD7-B9D3-BE80A918B4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63069" y="3281504"/>
            <a:ext cx="1764898" cy="240965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D3B2D970-4A6B-4F13-B028-830C97DDF02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67890" y="3513830"/>
            <a:ext cx="1366876" cy="114391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"/>
          <p:cNvSpPr/>
          <p:nvPr/>
        </p:nvSpPr>
        <p:spPr>
          <a:xfrm>
            <a:off x="0" y="-1"/>
            <a:ext cx="4572000" cy="639828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9"/>
          <p:cNvSpPr/>
          <p:nvPr/>
        </p:nvSpPr>
        <p:spPr>
          <a:xfrm>
            <a:off x="0" y="5760973"/>
            <a:ext cx="4572000" cy="639828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9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9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9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9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9" name="Google Shape;169;p9"/>
          <p:cNvGrpSpPr/>
          <p:nvPr/>
        </p:nvGrpSpPr>
        <p:grpSpPr>
          <a:xfrm>
            <a:off x="126785" y="101702"/>
            <a:ext cx="442342" cy="442341"/>
            <a:chOff x="0" y="0"/>
            <a:chExt cx="442341" cy="442340"/>
          </a:xfrm>
        </p:grpSpPr>
        <p:sp>
          <p:nvSpPr>
            <p:cNvPr id="170" name="Google Shape;170;p9"/>
            <p:cNvSpPr/>
            <p:nvPr/>
          </p:nvSpPr>
          <p:spPr>
            <a:xfrm>
              <a:off x="0" y="0"/>
              <a:ext cx="439949" cy="4423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927" y="0"/>
                  </a:moveTo>
                  <a:lnTo>
                    <a:pt x="8723" y="211"/>
                  </a:lnTo>
                  <a:lnTo>
                    <a:pt x="6673" y="827"/>
                  </a:lnTo>
                  <a:lnTo>
                    <a:pt x="4819" y="1805"/>
                  </a:lnTo>
                  <a:lnTo>
                    <a:pt x="3204" y="3103"/>
                  </a:lnTo>
                  <a:lnTo>
                    <a:pt x="1871" y="4680"/>
                  </a:lnTo>
                  <a:lnTo>
                    <a:pt x="864" y="6493"/>
                  </a:lnTo>
                  <a:lnTo>
                    <a:pt x="226" y="8501"/>
                  </a:lnTo>
                  <a:lnTo>
                    <a:pt x="0" y="10660"/>
                  </a:lnTo>
                  <a:lnTo>
                    <a:pt x="210" y="12889"/>
                  </a:lnTo>
                  <a:lnTo>
                    <a:pt x="826" y="14953"/>
                  </a:lnTo>
                  <a:lnTo>
                    <a:pt x="1808" y="16812"/>
                  </a:lnTo>
                  <a:lnTo>
                    <a:pt x="3115" y="18424"/>
                  </a:lnTo>
                  <a:lnTo>
                    <a:pt x="4708" y="19750"/>
                  </a:lnTo>
                  <a:lnTo>
                    <a:pt x="6546" y="20748"/>
                  </a:lnTo>
                  <a:lnTo>
                    <a:pt x="8590" y="21378"/>
                  </a:lnTo>
                  <a:lnTo>
                    <a:pt x="10799" y="21600"/>
                  </a:lnTo>
                  <a:lnTo>
                    <a:pt x="13002" y="21385"/>
                  </a:lnTo>
                  <a:lnTo>
                    <a:pt x="15051" y="20762"/>
                  </a:lnTo>
                  <a:lnTo>
                    <a:pt x="16904" y="19773"/>
                  </a:lnTo>
                  <a:lnTo>
                    <a:pt x="18518" y="18460"/>
                  </a:lnTo>
                  <a:lnTo>
                    <a:pt x="19850" y="16867"/>
                  </a:lnTo>
                  <a:lnTo>
                    <a:pt x="20855" y="15035"/>
                  </a:lnTo>
                  <a:lnTo>
                    <a:pt x="21492" y="13008"/>
                  </a:lnTo>
                  <a:lnTo>
                    <a:pt x="21600" y="11965"/>
                  </a:lnTo>
                  <a:lnTo>
                    <a:pt x="3215" y="11965"/>
                  </a:lnTo>
                  <a:lnTo>
                    <a:pt x="3129" y="11854"/>
                  </a:lnTo>
                  <a:lnTo>
                    <a:pt x="3045" y="11796"/>
                  </a:lnTo>
                  <a:lnTo>
                    <a:pt x="3039" y="11731"/>
                  </a:lnTo>
                  <a:lnTo>
                    <a:pt x="2959" y="9686"/>
                  </a:lnTo>
                  <a:lnTo>
                    <a:pt x="3195" y="7733"/>
                  </a:lnTo>
                  <a:lnTo>
                    <a:pt x="3906" y="5920"/>
                  </a:lnTo>
                  <a:lnTo>
                    <a:pt x="5253" y="4297"/>
                  </a:lnTo>
                  <a:lnTo>
                    <a:pt x="5797" y="3847"/>
                  </a:lnTo>
                  <a:lnTo>
                    <a:pt x="6182" y="3690"/>
                  </a:lnTo>
                  <a:lnTo>
                    <a:pt x="18965" y="3690"/>
                  </a:lnTo>
                  <a:lnTo>
                    <a:pt x="18556" y="3193"/>
                  </a:lnTo>
                  <a:lnTo>
                    <a:pt x="16956" y="1867"/>
                  </a:lnTo>
                  <a:lnTo>
                    <a:pt x="15122" y="863"/>
                  </a:lnTo>
                  <a:lnTo>
                    <a:pt x="13097" y="226"/>
                  </a:lnTo>
                  <a:lnTo>
                    <a:pt x="1092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9"/>
            <p:cNvSpPr/>
            <p:nvPr/>
          </p:nvSpPr>
          <p:spPr>
            <a:xfrm>
              <a:off x="65492" y="75563"/>
              <a:ext cx="376849" cy="1694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86" y="0"/>
                  </a:moveTo>
                  <a:lnTo>
                    <a:pt x="3463" y="0"/>
                  </a:lnTo>
                  <a:lnTo>
                    <a:pt x="3928" y="331"/>
                  </a:lnTo>
                  <a:lnTo>
                    <a:pt x="4609" y="1378"/>
                  </a:lnTo>
                  <a:lnTo>
                    <a:pt x="4833" y="1742"/>
                  </a:lnTo>
                  <a:lnTo>
                    <a:pt x="5037" y="2166"/>
                  </a:lnTo>
                  <a:lnTo>
                    <a:pt x="5391" y="2826"/>
                  </a:lnTo>
                  <a:lnTo>
                    <a:pt x="3467" y="6783"/>
                  </a:lnTo>
                  <a:lnTo>
                    <a:pt x="1924" y="11202"/>
                  </a:lnTo>
                  <a:lnTo>
                    <a:pt x="767" y="16127"/>
                  </a:lnTo>
                  <a:lnTo>
                    <a:pt x="0" y="21600"/>
                  </a:lnTo>
                  <a:lnTo>
                    <a:pt x="21463" y="21600"/>
                  </a:lnTo>
                  <a:lnTo>
                    <a:pt x="21600" y="18631"/>
                  </a:lnTo>
                  <a:lnTo>
                    <a:pt x="21348" y="12970"/>
                  </a:lnTo>
                  <a:lnTo>
                    <a:pt x="20614" y="7683"/>
                  </a:lnTo>
                  <a:lnTo>
                    <a:pt x="19450" y="2889"/>
                  </a:lnTo>
                  <a:lnTo>
                    <a:pt x="1838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2" name="Google Shape;172;p9"/>
          <p:cNvSpPr/>
          <p:nvPr/>
        </p:nvSpPr>
        <p:spPr>
          <a:xfrm>
            <a:off x="198521" y="-1"/>
            <a:ext cx="2228164" cy="229940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3" name="Google Shape;173;p9"/>
          <p:cNvGrpSpPr/>
          <p:nvPr/>
        </p:nvGrpSpPr>
        <p:grpSpPr>
          <a:xfrm>
            <a:off x="0" y="5896033"/>
            <a:ext cx="615364" cy="504767"/>
            <a:chOff x="0" y="0"/>
            <a:chExt cx="615362" cy="504766"/>
          </a:xfrm>
        </p:grpSpPr>
        <p:sp>
          <p:nvSpPr>
            <p:cNvPr id="174" name="Google Shape;174;p9"/>
            <p:cNvSpPr/>
            <p:nvPr/>
          </p:nvSpPr>
          <p:spPr>
            <a:xfrm>
              <a:off x="0" y="0"/>
              <a:ext cx="497436" cy="5047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31" y="0"/>
                  </a:moveTo>
                  <a:lnTo>
                    <a:pt x="3516" y="101"/>
                  </a:lnTo>
                  <a:lnTo>
                    <a:pt x="1554" y="387"/>
                  </a:lnTo>
                  <a:lnTo>
                    <a:pt x="0" y="765"/>
                  </a:lnTo>
                  <a:lnTo>
                    <a:pt x="0" y="21600"/>
                  </a:lnTo>
                  <a:lnTo>
                    <a:pt x="20131" y="21600"/>
                  </a:lnTo>
                  <a:lnTo>
                    <a:pt x="19961" y="20970"/>
                  </a:lnTo>
                  <a:lnTo>
                    <a:pt x="19242" y="19004"/>
                  </a:lnTo>
                  <a:lnTo>
                    <a:pt x="18359" y="17138"/>
                  </a:lnTo>
                  <a:lnTo>
                    <a:pt x="17315" y="15370"/>
                  </a:lnTo>
                  <a:lnTo>
                    <a:pt x="16111" y="13695"/>
                  </a:lnTo>
                  <a:lnTo>
                    <a:pt x="14747" y="12110"/>
                  </a:lnTo>
                  <a:lnTo>
                    <a:pt x="13224" y="10609"/>
                  </a:lnTo>
                  <a:lnTo>
                    <a:pt x="11543" y="9190"/>
                  </a:lnTo>
                  <a:lnTo>
                    <a:pt x="11942" y="8856"/>
                  </a:lnTo>
                  <a:lnTo>
                    <a:pt x="13979" y="7350"/>
                  </a:lnTo>
                  <a:lnTo>
                    <a:pt x="14753" y="7106"/>
                  </a:lnTo>
                  <a:lnTo>
                    <a:pt x="21600" y="7106"/>
                  </a:lnTo>
                  <a:lnTo>
                    <a:pt x="21203" y="6646"/>
                  </a:lnTo>
                  <a:lnTo>
                    <a:pt x="19849" y="5337"/>
                  </a:lnTo>
                  <a:lnTo>
                    <a:pt x="18377" y="4151"/>
                  </a:lnTo>
                  <a:lnTo>
                    <a:pt x="16798" y="3096"/>
                  </a:lnTo>
                  <a:lnTo>
                    <a:pt x="15118" y="2181"/>
                  </a:lnTo>
                  <a:lnTo>
                    <a:pt x="13348" y="1415"/>
                  </a:lnTo>
                  <a:lnTo>
                    <a:pt x="11495" y="805"/>
                  </a:lnTo>
                  <a:lnTo>
                    <a:pt x="9569" y="360"/>
                  </a:lnTo>
                  <a:lnTo>
                    <a:pt x="7578" y="89"/>
                  </a:lnTo>
                  <a:lnTo>
                    <a:pt x="55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339748" y="166058"/>
              <a:ext cx="275614" cy="33870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358" y="0"/>
                  </a:moveTo>
                  <a:lnTo>
                    <a:pt x="0" y="0"/>
                  </a:lnTo>
                  <a:lnTo>
                    <a:pt x="1349" y="450"/>
                  </a:lnTo>
                  <a:lnTo>
                    <a:pt x="3258" y="1742"/>
                  </a:lnTo>
                  <a:lnTo>
                    <a:pt x="5934" y="3994"/>
                  </a:lnTo>
                  <a:lnTo>
                    <a:pt x="7983" y="6400"/>
                  </a:lnTo>
                  <a:lnTo>
                    <a:pt x="9474" y="8942"/>
                  </a:lnTo>
                  <a:lnTo>
                    <a:pt x="10478" y="11601"/>
                  </a:lnTo>
                  <a:lnTo>
                    <a:pt x="11065" y="14362"/>
                  </a:lnTo>
                  <a:lnTo>
                    <a:pt x="11291" y="17039"/>
                  </a:lnTo>
                  <a:lnTo>
                    <a:pt x="11299" y="17731"/>
                  </a:lnTo>
                  <a:lnTo>
                    <a:pt x="11268" y="20117"/>
                  </a:lnTo>
                  <a:lnTo>
                    <a:pt x="11146" y="21600"/>
                  </a:lnTo>
                  <a:lnTo>
                    <a:pt x="21600" y="21600"/>
                  </a:lnTo>
                  <a:lnTo>
                    <a:pt x="21500" y="17039"/>
                  </a:lnTo>
                  <a:lnTo>
                    <a:pt x="20979" y="14159"/>
                  </a:lnTo>
                  <a:lnTo>
                    <a:pt x="20136" y="11374"/>
                  </a:lnTo>
                  <a:lnTo>
                    <a:pt x="18986" y="8696"/>
                  </a:lnTo>
                  <a:lnTo>
                    <a:pt x="17546" y="6139"/>
                  </a:lnTo>
                  <a:lnTo>
                    <a:pt x="15831" y="3714"/>
                  </a:lnTo>
                  <a:lnTo>
                    <a:pt x="13858" y="1435"/>
                  </a:lnTo>
                  <a:lnTo>
                    <a:pt x="1235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6" name="Google Shape;176;p9"/>
          <p:cNvGrpSpPr/>
          <p:nvPr/>
        </p:nvGrpSpPr>
        <p:grpSpPr>
          <a:xfrm>
            <a:off x="2375624" y="260841"/>
            <a:ext cx="801162" cy="397220"/>
            <a:chOff x="0" y="0"/>
            <a:chExt cx="801160" cy="397219"/>
          </a:xfrm>
        </p:grpSpPr>
        <p:sp>
          <p:nvSpPr>
            <p:cNvPr id="177" name="Google Shape;177;p9"/>
            <p:cNvSpPr/>
            <p:nvPr/>
          </p:nvSpPr>
          <p:spPr>
            <a:xfrm>
              <a:off x="0" y="0"/>
              <a:ext cx="620355" cy="39721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527" y="0"/>
                  </a:moveTo>
                  <a:lnTo>
                    <a:pt x="13891" y="66"/>
                  </a:lnTo>
                  <a:lnTo>
                    <a:pt x="12246" y="412"/>
                  </a:lnTo>
                  <a:lnTo>
                    <a:pt x="10547" y="1075"/>
                  </a:lnTo>
                  <a:lnTo>
                    <a:pt x="8930" y="2022"/>
                  </a:lnTo>
                  <a:lnTo>
                    <a:pt x="7408" y="3235"/>
                  </a:lnTo>
                  <a:lnTo>
                    <a:pt x="5992" y="4696"/>
                  </a:lnTo>
                  <a:lnTo>
                    <a:pt x="4694" y="6386"/>
                  </a:lnTo>
                  <a:lnTo>
                    <a:pt x="3524" y="8287"/>
                  </a:lnTo>
                  <a:lnTo>
                    <a:pt x="2494" y="10380"/>
                  </a:lnTo>
                  <a:lnTo>
                    <a:pt x="1615" y="12646"/>
                  </a:lnTo>
                  <a:lnTo>
                    <a:pt x="899" y="15068"/>
                  </a:lnTo>
                  <a:lnTo>
                    <a:pt x="357" y="17627"/>
                  </a:lnTo>
                  <a:lnTo>
                    <a:pt x="0" y="20304"/>
                  </a:lnTo>
                  <a:lnTo>
                    <a:pt x="15" y="20752"/>
                  </a:lnTo>
                  <a:lnTo>
                    <a:pt x="681" y="21600"/>
                  </a:lnTo>
                  <a:lnTo>
                    <a:pt x="716" y="21600"/>
                  </a:lnTo>
                  <a:lnTo>
                    <a:pt x="1795" y="17977"/>
                  </a:lnTo>
                  <a:lnTo>
                    <a:pt x="2362" y="15448"/>
                  </a:lnTo>
                  <a:lnTo>
                    <a:pt x="3116" y="13074"/>
                  </a:lnTo>
                  <a:lnTo>
                    <a:pt x="4045" y="10876"/>
                  </a:lnTo>
                  <a:lnTo>
                    <a:pt x="5134" y="8876"/>
                  </a:lnTo>
                  <a:lnTo>
                    <a:pt x="6371" y="7097"/>
                  </a:lnTo>
                  <a:lnTo>
                    <a:pt x="7741" y="5561"/>
                  </a:lnTo>
                  <a:lnTo>
                    <a:pt x="9231" y="4290"/>
                  </a:lnTo>
                  <a:lnTo>
                    <a:pt x="10827" y="3306"/>
                  </a:lnTo>
                  <a:lnTo>
                    <a:pt x="12516" y="2631"/>
                  </a:lnTo>
                  <a:lnTo>
                    <a:pt x="14154" y="2301"/>
                  </a:lnTo>
                  <a:lnTo>
                    <a:pt x="21600" y="2276"/>
                  </a:lnTo>
                  <a:lnTo>
                    <a:pt x="20256" y="1394"/>
                  </a:lnTo>
                  <a:lnTo>
                    <a:pt x="18722" y="672"/>
                  </a:lnTo>
                  <a:lnTo>
                    <a:pt x="17142" y="205"/>
                  </a:lnTo>
                  <a:lnTo>
                    <a:pt x="1552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9"/>
            <p:cNvSpPr/>
            <p:nvPr/>
          </p:nvSpPr>
          <p:spPr>
            <a:xfrm>
              <a:off x="453229" y="41862"/>
              <a:ext cx="347931" cy="1852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75" y="0"/>
                  </a:moveTo>
                  <a:lnTo>
                    <a:pt x="0" y="0"/>
                  </a:lnTo>
                  <a:lnTo>
                    <a:pt x="2853" y="579"/>
                  </a:lnTo>
                  <a:lnTo>
                    <a:pt x="5633" y="1769"/>
                  </a:lnTo>
                  <a:lnTo>
                    <a:pt x="8311" y="3549"/>
                  </a:lnTo>
                  <a:lnTo>
                    <a:pt x="10863" y="5898"/>
                  </a:lnTo>
                  <a:lnTo>
                    <a:pt x="13260" y="8796"/>
                  </a:lnTo>
                  <a:lnTo>
                    <a:pt x="15476" y="12220"/>
                  </a:lnTo>
                  <a:lnTo>
                    <a:pt x="17485" y="16150"/>
                  </a:lnTo>
                  <a:lnTo>
                    <a:pt x="19260" y="20565"/>
                  </a:lnTo>
                  <a:lnTo>
                    <a:pt x="19623" y="21244"/>
                  </a:lnTo>
                  <a:lnTo>
                    <a:pt x="20080" y="21596"/>
                  </a:lnTo>
                  <a:lnTo>
                    <a:pt x="20574" y="21600"/>
                  </a:lnTo>
                  <a:lnTo>
                    <a:pt x="21048" y="21237"/>
                  </a:lnTo>
                  <a:lnTo>
                    <a:pt x="21409" y="20556"/>
                  </a:lnTo>
                  <a:lnTo>
                    <a:pt x="21597" y="19697"/>
                  </a:lnTo>
                  <a:lnTo>
                    <a:pt x="21600" y="18769"/>
                  </a:lnTo>
                  <a:lnTo>
                    <a:pt x="21406" y="17878"/>
                  </a:lnTo>
                  <a:lnTo>
                    <a:pt x="19634" y="13423"/>
                  </a:lnTo>
                  <a:lnTo>
                    <a:pt x="17647" y="9409"/>
                  </a:lnTo>
                  <a:lnTo>
                    <a:pt x="15465" y="5852"/>
                  </a:lnTo>
                  <a:lnTo>
                    <a:pt x="13112" y="2772"/>
                  </a:lnTo>
                  <a:lnTo>
                    <a:pt x="10609" y="184"/>
                  </a:lnTo>
                  <a:lnTo>
                    <a:pt x="103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9" name="Google Shape;179;p9"/>
          <p:cNvGrpSpPr/>
          <p:nvPr/>
        </p:nvGrpSpPr>
        <p:grpSpPr>
          <a:xfrm>
            <a:off x="2555409" y="458965"/>
            <a:ext cx="454897" cy="194781"/>
            <a:chOff x="0" y="0"/>
            <a:chExt cx="454895" cy="194780"/>
          </a:xfrm>
        </p:grpSpPr>
        <p:sp>
          <p:nvSpPr>
            <p:cNvPr id="180" name="Google Shape;180;p9"/>
            <p:cNvSpPr/>
            <p:nvPr/>
          </p:nvSpPr>
          <p:spPr>
            <a:xfrm>
              <a:off x="0" y="0"/>
              <a:ext cx="409539" cy="1947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1" y="0"/>
                  </a:moveTo>
                  <a:lnTo>
                    <a:pt x="10580" y="711"/>
                  </a:lnTo>
                  <a:lnTo>
                    <a:pt x="7976" y="2464"/>
                  </a:lnTo>
                  <a:lnTo>
                    <a:pt x="5581" y="5174"/>
                  </a:lnTo>
                  <a:lnTo>
                    <a:pt x="3441" y="8763"/>
                  </a:lnTo>
                  <a:lnTo>
                    <a:pt x="1603" y="13153"/>
                  </a:lnTo>
                  <a:lnTo>
                    <a:pt x="114" y="18264"/>
                  </a:lnTo>
                  <a:lnTo>
                    <a:pt x="0" y="19146"/>
                  </a:lnTo>
                  <a:lnTo>
                    <a:pt x="54" y="20022"/>
                  </a:lnTo>
                  <a:lnTo>
                    <a:pt x="260" y="20791"/>
                  </a:lnTo>
                  <a:lnTo>
                    <a:pt x="603" y="21355"/>
                  </a:lnTo>
                  <a:lnTo>
                    <a:pt x="760" y="21521"/>
                  </a:lnTo>
                  <a:lnTo>
                    <a:pt x="927" y="21600"/>
                  </a:lnTo>
                  <a:lnTo>
                    <a:pt x="1494" y="21600"/>
                  </a:lnTo>
                  <a:lnTo>
                    <a:pt x="1881" y="21134"/>
                  </a:lnTo>
                  <a:lnTo>
                    <a:pt x="2073" y="20328"/>
                  </a:lnTo>
                  <a:lnTo>
                    <a:pt x="3355" y="15921"/>
                  </a:lnTo>
                  <a:lnTo>
                    <a:pt x="4935" y="12138"/>
                  </a:lnTo>
                  <a:lnTo>
                    <a:pt x="6771" y="9046"/>
                  </a:lnTo>
                  <a:lnTo>
                    <a:pt x="8823" y="6714"/>
                  </a:lnTo>
                  <a:lnTo>
                    <a:pt x="11052" y="5210"/>
                  </a:lnTo>
                  <a:lnTo>
                    <a:pt x="13374" y="4604"/>
                  </a:lnTo>
                  <a:lnTo>
                    <a:pt x="21600" y="4604"/>
                  </a:lnTo>
                  <a:lnTo>
                    <a:pt x="21212" y="4061"/>
                  </a:lnTo>
                  <a:lnTo>
                    <a:pt x="18666" y="1705"/>
                  </a:lnTo>
                  <a:lnTo>
                    <a:pt x="16006" y="341"/>
                  </a:lnTo>
                  <a:lnTo>
                    <a:pt x="1329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9"/>
            <p:cNvSpPr/>
            <p:nvPr/>
          </p:nvSpPr>
          <p:spPr>
            <a:xfrm>
              <a:off x="253563" y="41516"/>
              <a:ext cx="201332" cy="613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734" y="0"/>
                  </a:moveTo>
                  <a:lnTo>
                    <a:pt x="0" y="0"/>
                  </a:lnTo>
                  <a:lnTo>
                    <a:pt x="4736" y="956"/>
                  </a:lnTo>
                  <a:lnTo>
                    <a:pt x="9382" y="4709"/>
                  </a:lnTo>
                  <a:lnTo>
                    <a:pt x="13838" y="11177"/>
                  </a:lnTo>
                  <a:lnTo>
                    <a:pt x="17999" y="20278"/>
                  </a:lnTo>
                  <a:lnTo>
                    <a:pt x="18788" y="21600"/>
                  </a:lnTo>
                  <a:lnTo>
                    <a:pt x="21600" y="13720"/>
                  </a:lnTo>
                  <a:lnTo>
                    <a:pt x="21343" y="11044"/>
                  </a:lnTo>
                  <a:lnTo>
                    <a:pt x="20773" y="8821"/>
                  </a:lnTo>
                  <a:lnTo>
                    <a:pt x="1673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2" name="Google Shape;182;p9"/>
          <p:cNvGrpSpPr/>
          <p:nvPr/>
        </p:nvGrpSpPr>
        <p:grpSpPr>
          <a:xfrm>
            <a:off x="2266302" y="5839088"/>
            <a:ext cx="617985" cy="469242"/>
            <a:chOff x="0" y="0"/>
            <a:chExt cx="617984" cy="469241"/>
          </a:xfrm>
        </p:grpSpPr>
        <p:sp>
          <p:nvSpPr>
            <p:cNvPr id="183" name="Google Shape;183;p9"/>
            <p:cNvSpPr/>
            <p:nvPr/>
          </p:nvSpPr>
          <p:spPr>
            <a:xfrm>
              <a:off x="583158" y="271818"/>
              <a:ext cx="34826" cy="1974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187" y="0"/>
                  </a:moveTo>
                  <a:lnTo>
                    <a:pt x="0" y="0"/>
                  </a:lnTo>
                  <a:lnTo>
                    <a:pt x="4427" y="20958"/>
                  </a:lnTo>
                  <a:lnTo>
                    <a:pt x="8232" y="21600"/>
                  </a:lnTo>
                  <a:lnTo>
                    <a:pt x="13053" y="21600"/>
                  </a:lnTo>
                  <a:lnTo>
                    <a:pt x="17898" y="21568"/>
                  </a:lnTo>
                  <a:lnTo>
                    <a:pt x="21600" y="20865"/>
                  </a:lnTo>
                  <a:lnTo>
                    <a:pt x="1718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9"/>
            <p:cNvSpPr/>
            <p:nvPr/>
          </p:nvSpPr>
          <p:spPr>
            <a:xfrm>
              <a:off x="396519" y="152336"/>
              <a:ext cx="86859" cy="2099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996" y="0"/>
                  </a:moveTo>
                  <a:lnTo>
                    <a:pt x="107" y="0"/>
                  </a:lnTo>
                  <a:lnTo>
                    <a:pt x="0" y="20607"/>
                  </a:lnTo>
                  <a:lnTo>
                    <a:pt x="632" y="21072"/>
                  </a:lnTo>
                  <a:lnTo>
                    <a:pt x="2710" y="21590"/>
                  </a:lnTo>
                  <a:lnTo>
                    <a:pt x="3998" y="21600"/>
                  </a:lnTo>
                  <a:lnTo>
                    <a:pt x="21600" y="17738"/>
                  </a:lnTo>
                  <a:lnTo>
                    <a:pt x="6904" y="17738"/>
                  </a:lnTo>
                  <a:lnTo>
                    <a:pt x="699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9"/>
            <p:cNvSpPr/>
            <p:nvPr/>
          </p:nvSpPr>
          <p:spPr>
            <a:xfrm>
              <a:off x="424281" y="234784"/>
              <a:ext cx="186588" cy="8998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633" y="0"/>
                  </a:moveTo>
                  <a:lnTo>
                    <a:pt x="0" y="21600"/>
                  </a:lnTo>
                  <a:lnTo>
                    <a:pt x="6841" y="21600"/>
                  </a:lnTo>
                  <a:lnTo>
                    <a:pt x="18392" y="8890"/>
                  </a:lnTo>
                  <a:lnTo>
                    <a:pt x="21600" y="8890"/>
                  </a:lnTo>
                  <a:lnTo>
                    <a:pt x="21480" y="2204"/>
                  </a:lnTo>
                  <a:lnTo>
                    <a:pt x="21177" y="1162"/>
                  </a:lnTo>
                  <a:lnTo>
                    <a:pt x="20221" y="18"/>
                  </a:lnTo>
                  <a:lnTo>
                    <a:pt x="1963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9"/>
            <p:cNvSpPr/>
            <p:nvPr/>
          </p:nvSpPr>
          <p:spPr>
            <a:xfrm>
              <a:off x="180378" y="37312"/>
              <a:ext cx="98095" cy="21607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113" y="0"/>
                  </a:moveTo>
                  <a:lnTo>
                    <a:pt x="0" y="0"/>
                  </a:lnTo>
                  <a:lnTo>
                    <a:pt x="3110" y="20721"/>
                  </a:lnTo>
                  <a:lnTo>
                    <a:pt x="3702" y="21143"/>
                  </a:lnTo>
                  <a:lnTo>
                    <a:pt x="5520" y="21599"/>
                  </a:lnTo>
                  <a:lnTo>
                    <a:pt x="6622" y="21600"/>
                  </a:lnTo>
                  <a:lnTo>
                    <a:pt x="21600" y="17915"/>
                  </a:lnTo>
                  <a:lnTo>
                    <a:pt x="8800" y="17915"/>
                  </a:lnTo>
                  <a:lnTo>
                    <a:pt x="611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9"/>
            <p:cNvSpPr/>
            <p:nvPr/>
          </p:nvSpPr>
          <p:spPr>
            <a:xfrm>
              <a:off x="220344" y="114553"/>
              <a:ext cx="204370" cy="1019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894" y="0"/>
                  </a:moveTo>
                  <a:lnTo>
                    <a:pt x="0" y="21600"/>
                  </a:lnTo>
                  <a:lnTo>
                    <a:pt x="6144" y="21600"/>
                  </a:lnTo>
                  <a:lnTo>
                    <a:pt x="18666" y="8004"/>
                  </a:lnTo>
                  <a:lnTo>
                    <a:pt x="21594" y="8004"/>
                  </a:lnTo>
                  <a:lnTo>
                    <a:pt x="21600" y="2047"/>
                  </a:lnTo>
                  <a:lnTo>
                    <a:pt x="21329" y="1087"/>
                  </a:lnTo>
                  <a:lnTo>
                    <a:pt x="20440" y="24"/>
                  </a:lnTo>
                  <a:lnTo>
                    <a:pt x="1989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9"/>
            <p:cNvSpPr/>
            <p:nvPr/>
          </p:nvSpPr>
          <p:spPr>
            <a:xfrm>
              <a:off x="0" y="0"/>
              <a:ext cx="208142" cy="13015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245" y="0"/>
                  </a:moveTo>
                  <a:lnTo>
                    <a:pt x="19722" y="6"/>
                  </a:lnTo>
                  <a:lnTo>
                    <a:pt x="244" y="17597"/>
                  </a:lnTo>
                  <a:lnTo>
                    <a:pt x="0" y="19001"/>
                  </a:lnTo>
                  <a:lnTo>
                    <a:pt x="782" y="21212"/>
                  </a:lnTo>
                  <a:lnTo>
                    <a:pt x="1658" y="21600"/>
                  </a:lnTo>
                  <a:lnTo>
                    <a:pt x="18719" y="6192"/>
                  </a:lnTo>
                  <a:lnTo>
                    <a:pt x="21600" y="6192"/>
                  </a:lnTo>
                  <a:lnTo>
                    <a:pt x="21398" y="1454"/>
                  </a:lnTo>
                  <a:lnTo>
                    <a:pt x="21115" y="748"/>
                  </a:lnTo>
                  <a:lnTo>
                    <a:pt x="2024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9" name="Google Shape;189;p9"/>
          <p:cNvGrpSpPr/>
          <p:nvPr/>
        </p:nvGrpSpPr>
        <p:grpSpPr>
          <a:xfrm>
            <a:off x="743317" y="2310624"/>
            <a:ext cx="801171" cy="397215"/>
            <a:chOff x="0" y="0"/>
            <a:chExt cx="801169" cy="397214"/>
          </a:xfrm>
        </p:grpSpPr>
        <p:sp>
          <p:nvSpPr>
            <p:cNvPr id="190" name="Google Shape;190;p9"/>
            <p:cNvSpPr/>
            <p:nvPr/>
          </p:nvSpPr>
          <p:spPr>
            <a:xfrm>
              <a:off x="0" y="0"/>
              <a:ext cx="620419" cy="39721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526" y="0"/>
                  </a:moveTo>
                  <a:lnTo>
                    <a:pt x="13890" y="66"/>
                  </a:lnTo>
                  <a:lnTo>
                    <a:pt x="12245" y="411"/>
                  </a:lnTo>
                  <a:lnTo>
                    <a:pt x="10546" y="1074"/>
                  </a:lnTo>
                  <a:lnTo>
                    <a:pt x="8929" y="2022"/>
                  </a:lnTo>
                  <a:lnTo>
                    <a:pt x="7407" y="3235"/>
                  </a:lnTo>
                  <a:lnTo>
                    <a:pt x="5992" y="4696"/>
                  </a:lnTo>
                  <a:lnTo>
                    <a:pt x="4693" y="6386"/>
                  </a:lnTo>
                  <a:lnTo>
                    <a:pt x="3523" y="8286"/>
                  </a:lnTo>
                  <a:lnTo>
                    <a:pt x="2493" y="10379"/>
                  </a:lnTo>
                  <a:lnTo>
                    <a:pt x="1615" y="12646"/>
                  </a:lnTo>
                  <a:lnTo>
                    <a:pt x="899" y="15068"/>
                  </a:lnTo>
                  <a:lnTo>
                    <a:pt x="357" y="17627"/>
                  </a:lnTo>
                  <a:lnTo>
                    <a:pt x="0" y="20304"/>
                  </a:lnTo>
                  <a:lnTo>
                    <a:pt x="15" y="20752"/>
                  </a:lnTo>
                  <a:lnTo>
                    <a:pt x="681" y="21600"/>
                  </a:lnTo>
                  <a:lnTo>
                    <a:pt x="716" y="21600"/>
                  </a:lnTo>
                  <a:lnTo>
                    <a:pt x="1795" y="17977"/>
                  </a:lnTo>
                  <a:lnTo>
                    <a:pt x="2361" y="15448"/>
                  </a:lnTo>
                  <a:lnTo>
                    <a:pt x="3116" y="13074"/>
                  </a:lnTo>
                  <a:lnTo>
                    <a:pt x="4044" y="10876"/>
                  </a:lnTo>
                  <a:lnTo>
                    <a:pt x="5134" y="8876"/>
                  </a:lnTo>
                  <a:lnTo>
                    <a:pt x="6370" y="7097"/>
                  </a:lnTo>
                  <a:lnTo>
                    <a:pt x="7740" y="5561"/>
                  </a:lnTo>
                  <a:lnTo>
                    <a:pt x="9230" y="4289"/>
                  </a:lnTo>
                  <a:lnTo>
                    <a:pt x="10826" y="3305"/>
                  </a:lnTo>
                  <a:lnTo>
                    <a:pt x="12514" y="2631"/>
                  </a:lnTo>
                  <a:lnTo>
                    <a:pt x="14152" y="2302"/>
                  </a:lnTo>
                  <a:lnTo>
                    <a:pt x="21600" y="2277"/>
                  </a:lnTo>
                  <a:lnTo>
                    <a:pt x="20255" y="1394"/>
                  </a:lnTo>
                  <a:lnTo>
                    <a:pt x="18721" y="672"/>
                  </a:lnTo>
                  <a:lnTo>
                    <a:pt x="17141" y="205"/>
                  </a:lnTo>
                  <a:lnTo>
                    <a:pt x="1552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9"/>
            <p:cNvSpPr/>
            <p:nvPr/>
          </p:nvSpPr>
          <p:spPr>
            <a:xfrm>
              <a:off x="453225" y="41878"/>
              <a:ext cx="347944" cy="18522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79" y="0"/>
                  </a:moveTo>
                  <a:lnTo>
                    <a:pt x="0" y="0"/>
                  </a:lnTo>
                  <a:lnTo>
                    <a:pt x="2853" y="579"/>
                  </a:lnTo>
                  <a:lnTo>
                    <a:pt x="5633" y="1769"/>
                  </a:lnTo>
                  <a:lnTo>
                    <a:pt x="8311" y="3550"/>
                  </a:lnTo>
                  <a:lnTo>
                    <a:pt x="10862" y="5899"/>
                  </a:lnTo>
                  <a:lnTo>
                    <a:pt x="13260" y="8796"/>
                  </a:lnTo>
                  <a:lnTo>
                    <a:pt x="15476" y="12220"/>
                  </a:lnTo>
                  <a:lnTo>
                    <a:pt x="17485" y="16149"/>
                  </a:lnTo>
                  <a:lnTo>
                    <a:pt x="19260" y="20564"/>
                  </a:lnTo>
                  <a:lnTo>
                    <a:pt x="19622" y="21242"/>
                  </a:lnTo>
                  <a:lnTo>
                    <a:pt x="20079" y="21595"/>
                  </a:lnTo>
                  <a:lnTo>
                    <a:pt x="20573" y="21600"/>
                  </a:lnTo>
                  <a:lnTo>
                    <a:pt x="21048" y="21236"/>
                  </a:lnTo>
                  <a:lnTo>
                    <a:pt x="21410" y="20555"/>
                  </a:lnTo>
                  <a:lnTo>
                    <a:pt x="21597" y="19696"/>
                  </a:lnTo>
                  <a:lnTo>
                    <a:pt x="21600" y="18768"/>
                  </a:lnTo>
                  <a:lnTo>
                    <a:pt x="21406" y="17877"/>
                  </a:lnTo>
                  <a:lnTo>
                    <a:pt x="19635" y="13422"/>
                  </a:lnTo>
                  <a:lnTo>
                    <a:pt x="17647" y="9407"/>
                  </a:lnTo>
                  <a:lnTo>
                    <a:pt x="15466" y="5851"/>
                  </a:lnTo>
                  <a:lnTo>
                    <a:pt x="13113" y="2770"/>
                  </a:lnTo>
                  <a:lnTo>
                    <a:pt x="10610" y="183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2" name="Google Shape;192;p9"/>
          <p:cNvGrpSpPr/>
          <p:nvPr/>
        </p:nvGrpSpPr>
        <p:grpSpPr>
          <a:xfrm>
            <a:off x="923094" y="2508734"/>
            <a:ext cx="454910" cy="194786"/>
            <a:chOff x="0" y="0"/>
            <a:chExt cx="454908" cy="194785"/>
          </a:xfrm>
        </p:grpSpPr>
        <p:sp>
          <p:nvSpPr>
            <p:cNvPr id="193" name="Google Shape;193;p9"/>
            <p:cNvSpPr/>
            <p:nvPr/>
          </p:nvSpPr>
          <p:spPr>
            <a:xfrm>
              <a:off x="0" y="0"/>
              <a:ext cx="409551" cy="1947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2" y="0"/>
                  </a:moveTo>
                  <a:lnTo>
                    <a:pt x="10580" y="712"/>
                  </a:lnTo>
                  <a:lnTo>
                    <a:pt x="7977" y="2464"/>
                  </a:lnTo>
                  <a:lnTo>
                    <a:pt x="5582" y="5174"/>
                  </a:lnTo>
                  <a:lnTo>
                    <a:pt x="3442" y="8763"/>
                  </a:lnTo>
                  <a:lnTo>
                    <a:pt x="1604" y="13152"/>
                  </a:lnTo>
                  <a:lnTo>
                    <a:pt x="114" y="18262"/>
                  </a:lnTo>
                  <a:lnTo>
                    <a:pt x="0" y="19145"/>
                  </a:lnTo>
                  <a:lnTo>
                    <a:pt x="54" y="20021"/>
                  </a:lnTo>
                  <a:lnTo>
                    <a:pt x="259" y="20791"/>
                  </a:lnTo>
                  <a:lnTo>
                    <a:pt x="602" y="21355"/>
                  </a:lnTo>
                  <a:lnTo>
                    <a:pt x="760" y="21521"/>
                  </a:lnTo>
                  <a:lnTo>
                    <a:pt x="927" y="21600"/>
                  </a:lnTo>
                  <a:lnTo>
                    <a:pt x="1494" y="21600"/>
                  </a:lnTo>
                  <a:lnTo>
                    <a:pt x="1881" y="21134"/>
                  </a:lnTo>
                  <a:lnTo>
                    <a:pt x="2073" y="20330"/>
                  </a:lnTo>
                  <a:lnTo>
                    <a:pt x="3356" y="15921"/>
                  </a:lnTo>
                  <a:lnTo>
                    <a:pt x="4935" y="12137"/>
                  </a:lnTo>
                  <a:lnTo>
                    <a:pt x="6771" y="9045"/>
                  </a:lnTo>
                  <a:lnTo>
                    <a:pt x="8824" y="6714"/>
                  </a:lnTo>
                  <a:lnTo>
                    <a:pt x="11052" y="5210"/>
                  </a:lnTo>
                  <a:lnTo>
                    <a:pt x="13374" y="4604"/>
                  </a:lnTo>
                  <a:lnTo>
                    <a:pt x="21600" y="4604"/>
                  </a:lnTo>
                  <a:lnTo>
                    <a:pt x="21212" y="4062"/>
                  </a:lnTo>
                  <a:lnTo>
                    <a:pt x="18667" y="1705"/>
                  </a:lnTo>
                  <a:lnTo>
                    <a:pt x="16007" y="341"/>
                  </a:lnTo>
                  <a:lnTo>
                    <a:pt x="1329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9"/>
            <p:cNvSpPr/>
            <p:nvPr/>
          </p:nvSpPr>
          <p:spPr>
            <a:xfrm>
              <a:off x="253580" y="41521"/>
              <a:ext cx="201328" cy="6132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734" y="0"/>
                  </a:moveTo>
                  <a:lnTo>
                    <a:pt x="0" y="0"/>
                  </a:lnTo>
                  <a:lnTo>
                    <a:pt x="4737" y="956"/>
                  </a:lnTo>
                  <a:lnTo>
                    <a:pt x="9383" y="4709"/>
                  </a:lnTo>
                  <a:lnTo>
                    <a:pt x="13838" y="11177"/>
                  </a:lnTo>
                  <a:lnTo>
                    <a:pt x="17999" y="20278"/>
                  </a:lnTo>
                  <a:lnTo>
                    <a:pt x="18787" y="21600"/>
                  </a:lnTo>
                  <a:lnTo>
                    <a:pt x="21600" y="13720"/>
                  </a:lnTo>
                  <a:lnTo>
                    <a:pt x="21343" y="11044"/>
                  </a:lnTo>
                  <a:lnTo>
                    <a:pt x="20773" y="8821"/>
                  </a:lnTo>
                  <a:lnTo>
                    <a:pt x="1673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5" name="Google Shape;195;p9"/>
          <p:cNvGrpSpPr/>
          <p:nvPr/>
        </p:nvGrpSpPr>
        <p:grpSpPr>
          <a:xfrm>
            <a:off x="3228849" y="374797"/>
            <a:ext cx="1345985" cy="1421333"/>
            <a:chOff x="0" y="0"/>
            <a:chExt cx="1345983" cy="1421331"/>
          </a:xfrm>
        </p:grpSpPr>
        <p:sp>
          <p:nvSpPr>
            <p:cNvPr id="196" name="Google Shape;196;p9"/>
            <p:cNvSpPr/>
            <p:nvPr/>
          </p:nvSpPr>
          <p:spPr>
            <a:xfrm>
              <a:off x="0" y="1222116"/>
              <a:ext cx="54077" cy="1992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12" y="0"/>
                  </a:moveTo>
                  <a:lnTo>
                    <a:pt x="5605" y="5963"/>
                  </a:lnTo>
                  <a:lnTo>
                    <a:pt x="3501" y="10434"/>
                  </a:lnTo>
                  <a:lnTo>
                    <a:pt x="1630" y="14970"/>
                  </a:lnTo>
                  <a:lnTo>
                    <a:pt x="0" y="19556"/>
                  </a:lnTo>
                  <a:lnTo>
                    <a:pt x="303" y="20298"/>
                  </a:lnTo>
                  <a:lnTo>
                    <a:pt x="6894" y="21600"/>
                  </a:lnTo>
                  <a:lnTo>
                    <a:pt x="10435" y="21600"/>
                  </a:lnTo>
                  <a:lnTo>
                    <a:pt x="13453" y="20866"/>
                  </a:lnTo>
                  <a:lnTo>
                    <a:pt x="13773" y="19890"/>
                  </a:lnTo>
                  <a:lnTo>
                    <a:pt x="15384" y="15360"/>
                  </a:lnTo>
                  <a:lnTo>
                    <a:pt x="17230" y="10882"/>
                  </a:lnTo>
                  <a:lnTo>
                    <a:pt x="19304" y="6470"/>
                  </a:lnTo>
                  <a:lnTo>
                    <a:pt x="21600" y="2140"/>
                  </a:lnTo>
                  <a:lnTo>
                    <a:pt x="21470" y="1395"/>
                  </a:lnTo>
                  <a:lnTo>
                    <a:pt x="20338" y="744"/>
                  </a:lnTo>
                  <a:lnTo>
                    <a:pt x="18390" y="256"/>
                  </a:lnTo>
                  <a:lnTo>
                    <a:pt x="1581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1333282" y="1219654"/>
              <a:ext cx="12701" cy="431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7379" y="2439"/>
                  </a:lnTo>
                  <a:lnTo>
                    <a:pt x="0" y="5535"/>
                  </a:lnTo>
                  <a:lnTo>
                    <a:pt x="510" y="8973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50769" y="898906"/>
              <a:ext cx="77999" cy="1945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387" y="0"/>
                  </a:moveTo>
                  <a:lnTo>
                    <a:pt x="8911" y="5668"/>
                  </a:lnTo>
                  <a:lnTo>
                    <a:pt x="5755" y="10113"/>
                  </a:lnTo>
                  <a:lnTo>
                    <a:pt x="2797" y="14646"/>
                  </a:lnTo>
                  <a:lnTo>
                    <a:pt x="47" y="19250"/>
                  </a:lnTo>
                  <a:lnTo>
                    <a:pt x="0" y="20013"/>
                  </a:lnTo>
                  <a:lnTo>
                    <a:pt x="663" y="20700"/>
                  </a:lnTo>
                  <a:lnTo>
                    <a:pt x="1920" y="21238"/>
                  </a:lnTo>
                  <a:lnTo>
                    <a:pt x="3655" y="21552"/>
                  </a:lnTo>
                  <a:lnTo>
                    <a:pt x="4014" y="21585"/>
                  </a:lnTo>
                  <a:lnTo>
                    <a:pt x="4373" y="21600"/>
                  </a:lnTo>
                  <a:lnTo>
                    <a:pt x="6912" y="21600"/>
                  </a:lnTo>
                  <a:lnTo>
                    <a:pt x="8885" y="20997"/>
                  </a:lnTo>
                  <a:lnTo>
                    <a:pt x="9395" y="20106"/>
                  </a:lnTo>
                  <a:lnTo>
                    <a:pt x="12096" y="15582"/>
                  </a:lnTo>
                  <a:lnTo>
                    <a:pt x="15003" y="11130"/>
                  </a:lnTo>
                  <a:lnTo>
                    <a:pt x="18103" y="6765"/>
                  </a:lnTo>
                  <a:lnTo>
                    <a:pt x="21388" y="2502"/>
                  </a:lnTo>
                  <a:lnTo>
                    <a:pt x="21600" y="1744"/>
                  </a:lnTo>
                  <a:lnTo>
                    <a:pt x="21088" y="1037"/>
                  </a:lnTo>
                  <a:lnTo>
                    <a:pt x="19952" y="458"/>
                  </a:lnTo>
                  <a:lnTo>
                    <a:pt x="18290" y="85"/>
                  </a:lnTo>
                  <a:lnTo>
                    <a:pt x="1638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1327073" y="979921"/>
              <a:ext cx="16077" cy="10599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9644" y="1053"/>
                  </a:lnTo>
                  <a:lnTo>
                    <a:pt x="7831" y="9438"/>
                  </a:lnTo>
                  <a:lnTo>
                    <a:pt x="0" y="17702"/>
                  </a:lnTo>
                  <a:lnTo>
                    <a:pt x="853" y="19096"/>
                  </a:lnTo>
                  <a:lnTo>
                    <a:pt x="5020" y="20291"/>
                  </a:lnTo>
                  <a:lnTo>
                    <a:pt x="11837" y="21163"/>
                  </a:lnTo>
                  <a:lnTo>
                    <a:pt x="20647" y="21586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>
              <a:off x="152673" y="595852"/>
              <a:ext cx="109531" cy="18238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655" y="0"/>
                  </a:moveTo>
                  <a:lnTo>
                    <a:pt x="11266" y="5250"/>
                  </a:lnTo>
                  <a:lnTo>
                    <a:pt x="7427" y="9634"/>
                  </a:lnTo>
                  <a:lnTo>
                    <a:pt x="3763" y="14131"/>
                  </a:lnTo>
                  <a:lnTo>
                    <a:pt x="287" y="18729"/>
                  </a:lnTo>
                  <a:lnTo>
                    <a:pt x="0" y="19524"/>
                  </a:lnTo>
                  <a:lnTo>
                    <a:pt x="236" y="20297"/>
                  </a:lnTo>
                  <a:lnTo>
                    <a:pt x="938" y="20961"/>
                  </a:lnTo>
                  <a:lnTo>
                    <a:pt x="2047" y="21429"/>
                  </a:lnTo>
                  <a:lnTo>
                    <a:pt x="2491" y="21544"/>
                  </a:lnTo>
                  <a:lnTo>
                    <a:pt x="2957" y="21600"/>
                  </a:lnTo>
                  <a:lnTo>
                    <a:pt x="4730" y="21600"/>
                  </a:lnTo>
                  <a:lnTo>
                    <a:pt x="5982" y="21141"/>
                  </a:lnTo>
                  <a:lnTo>
                    <a:pt x="6543" y="20370"/>
                  </a:lnTo>
                  <a:lnTo>
                    <a:pt x="9937" y="15882"/>
                  </a:lnTo>
                  <a:lnTo>
                    <a:pt x="13513" y="11493"/>
                  </a:lnTo>
                  <a:lnTo>
                    <a:pt x="17258" y="7217"/>
                  </a:lnTo>
                  <a:lnTo>
                    <a:pt x="21159" y="3069"/>
                  </a:lnTo>
                  <a:lnTo>
                    <a:pt x="21600" y="2298"/>
                  </a:lnTo>
                  <a:lnTo>
                    <a:pt x="21517" y="1514"/>
                  </a:lnTo>
                  <a:lnTo>
                    <a:pt x="20950" y="806"/>
                  </a:lnTo>
                  <a:lnTo>
                    <a:pt x="19940" y="263"/>
                  </a:lnTo>
                  <a:lnTo>
                    <a:pt x="186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320784" y="335206"/>
              <a:ext cx="145578" cy="1577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88" y="0"/>
                  </a:moveTo>
                  <a:lnTo>
                    <a:pt x="12862" y="4689"/>
                  </a:lnTo>
                  <a:lnTo>
                    <a:pt x="8599" y="8895"/>
                  </a:lnTo>
                  <a:lnTo>
                    <a:pt x="4481" y="13260"/>
                  </a:lnTo>
                  <a:lnTo>
                    <a:pt x="525" y="17771"/>
                  </a:lnTo>
                  <a:lnTo>
                    <a:pt x="0" y="19520"/>
                  </a:lnTo>
                  <a:lnTo>
                    <a:pt x="305" y="20384"/>
                  </a:lnTo>
                  <a:lnTo>
                    <a:pt x="969" y="21098"/>
                  </a:lnTo>
                  <a:lnTo>
                    <a:pt x="1440" y="21437"/>
                  </a:lnTo>
                  <a:lnTo>
                    <a:pt x="1996" y="21600"/>
                  </a:lnTo>
                  <a:lnTo>
                    <a:pt x="3312" y="21600"/>
                  </a:lnTo>
                  <a:lnTo>
                    <a:pt x="4067" y="21287"/>
                  </a:lnTo>
                  <a:lnTo>
                    <a:pt x="4574" y="20687"/>
                  </a:lnTo>
                  <a:lnTo>
                    <a:pt x="8414" y="16309"/>
                  </a:lnTo>
                  <a:lnTo>
                    <a:pt x="12409" y="12072"/>
                  </a:lnTo>
                  <a:lnTo>
                    <a:pt x="16545" y="7992"/>
                  </a:lnTo>
                  <a:lnTo>
                    <a:pt x="20808" y="4082"/>
                  </a:lnTo>
                  <a:lnTo>
                    <a:pt x="21391" y="3309"/>
                  </a:lnTo>
                  <a:lnTo>
                    <a:pt x="21600" y="2421"/>
                  </a:lnTo>
                  <a:lnTo>
                    <a:pt x="21433" y="1525"/>
                  </a:lnTo>
                  <a:lnTo>
                    <a:pt x="20887" y="729"/>
                  </a:lnTo>
                  <a:lnTo>
                    <a:pt x="20050" y="192"/>
                  </a:lnTo>
                  <a:lnTo>
                    <a:pt x="190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559984" y="144200"/>
              <a:ext cx="176548" cy="12012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340" y="0"/>
                  </a:moveTo>
                  <a:lnTo>
                    <a:pt x="13951" y="3897"/>
                  </a:lnTo>
                  <a:lnTo>
                    <a:pt x="9470" y="7697"/>
                  </a:lnTo>
                  <a:lnTo>
                    <a:pt x="5104" y="11717"/>
                  </a:lnTo>
                  <a:lnTo>
                    <a:pt x="867" y="15943"/>
                  </a:lnTo>
                  <a:lnTo>
                    <a:pt x="0" y="17957"/>
                  </a:lnTo>
                  <a:lnTo>
                    <a:pt x="17" y="19149"/>
                  </a:lnTo>
                  <a:lnTo>
                    <a:pt x="357" y="20280"/>
                  </a:lnTo>
                  <a:lnTo>
                    <a:pt x="770" y="21141"/>
                  </a:lnTo>
                  <a:lnTo>
                    <a:pt x="1424" y="21600"/>
                  </a:lnTo>
                  <a:lnTo>
                    <a:pt x="2511" y="21600"/>
                  </a:lnTo>
                  <a:lnTo>
                    <a:pt x="2938" y="21415"/>
                  </a:lnTo>
                  <a:lnTo>
                    <a:pt x="3309" y="21029"/>
                  </a:lnTo>
                  <a:lnTo>
                    <a:pt x="7419" y="16930"/>
                  </a:lnTo>
                  <a:lnTo>
                    <a:pt x="11656" y="13030"/>
                  </a:lnTo>
                  <a:lnTo>
                    <a:pt x="16002" y="9343"/>
                  </a:lnTo>
                  <a:lnTo>
                    <a:pt x="20445" y="5881"/>
                  </a:lnTo>
                  <a:lnTo>
                    <a:pt x="21104" y="5116"/>
                  </a:lnTo>
                  <a:lnTo>
                    <a:pt x="21499" y="4074"/>
                  </a:lnTo>
                  <a:lnTo>
                    <a:pt x="21600" y="2890"/>
                  </a:lnTo>
                  <a:lnTo>
                    <a:pt x="21377" y="1698"/>
                  </a:lnTo>
                  <a:lnTo>
                    <a:pt x="20855" y="727"/>
                  </a:lnTo>
                  <a:lnTo>
                    <a:pt x="20146" y="147"/>
                  </a:lnTo>
                  <a:lnTo>
                    <a:pt x="1934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9"/>
            <p:cNvSpPr/>
            <p:nvPr/>
          </p:nvSpPr>
          <p:spPr>
            <a:xfrm>
              <a:off x="854863" y="35028"/>
              <a:ext cx="194200" cy="790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77" y="0"/>
                  </a:moveTo>
                  <a:lnTo>
                    <a:pt x="14690" y="2657"/>
                  </a:lnTo>
                  <a:lnTo>
                    <a:pt x="10136" y="5599"/>
                  </a:lnTo>
                  <a:lnTo>
                    <a:pt x="5664" y="8849"/>
                  </a:lnTo>
                  <a:lnTo>
                    <a:pt x="1290" y="12395"/>
                  </a:lnTo>
                  <a:lnTo>
                    <a:pt x="0" y="16557"/>
                  </a:lnTo>
                  <a:lnTo>
                    <a:pt x="103" y="18419"/>
                  </a:lnTo>
                  <a:lnTo>
                    <a:pt x="380" y="20374"/>
                  </a:lnTo>
                  <a:lnTo>
                    <a:pt x="1124" y="21600"/>
                  </a:lnTo>
                  <a:lnTo>
                    <a:pt x="2131" y="21600"/>
                  </a:lnTo>
                  <a:lnTo>
                    <a:pt x="2345" y="21513"/>
                  </a:lnTo>
                  <a:lnTo>
                    <a:pt x="2554" y="21336"/>
                  </a:lnTo>
                  <a:lnTo>
                    <a:pt x="6816" y="17882"/>
                  </a:lnTo>
                  <a:lnTo>
                    <a:pt x="11176" y="14715"/>
                  </a:lnTo>
                  <a:lnTo>
                    <a:pt x="15617" y="11845"/>
                  </a:lnTo>
                  <a:lnTo>
                    <a:pt x="20123" y="9284"/>
                  </a:lnTo>
                  <a:lnTo>
                    <a:pt x="20824" y="8531"/>
                  </a:lnTo>
                  <a:lnTo>
                    <a:pt x="21336" y="7223"/>
                  </a:lnTo>
                  <a:lnTo>
                    <a:pt x="21600" y="5599"/>
                  </a:lnTo>
                  <a:lnTo>
                    <a:pt x="21600" y="3658"/>
                  </a:lnTo>
                  <a:lnTo>
                    <a:pt x="21294" y="1934"/>
                  </a:lnTo>
                  <a:lnTo>
                    <a:pt x="20762" y="674"/>
                  </a:lnTo>
                  <a:lnTo>
                    <a:pt x="2007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9"/>
            <p:cNvSpPr/>
            <p:nvPr/>
          </p:nvSpPr>
          <p:spPr>
            <a:xfrm>
              <a:off x="1179067" y="0"/>
              <a:ext cx="164083" cy="433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2970" y="1119"/>
                  </a:lnTo>
                  <a:lnTo>
                    <a:pt x="7465" y="2514"/>
                  </a:lnTo>
                  <a:lnTo>
                    <a:pt x="2030" y="4401"/>
                  </a:lnTo>
                  <a:lnTo>
                    <a:pt x="0" y="13870"/>
                  </a:lnTo>
                  <a:lnTo>
                    <a:pt x="124" y="18304"/>
                  </a:lnTo>
                  <a:lnTo>
                    <a:pt x="1112" y="21600"/>
                  </a:lnTo>
                  <a:lnTo>
                    <a:pt x="2344" y="21600"/>
                  </a:lnTo>
                  <a:lnTo>
                    <a:pt x="2424" y="21581"/>
                  </a:lnTo>
                  <a:lnTo>
                    <a:pt x="7828" y="19701"/>
                  </a:lnTo>
                  <a:lnTo>
                    <a:pt x="13222" y="18334"/>
                  </a:lnTo>
                  <a:lnTo>
                    <a:pt x="18666" y="17454"/>
                  </a:lnTo>
                  <a:lnTo>
                    <a:pt x="21600" y="1724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5" name="Google Shape;205;p9"/>
          <p:cNvGrpSpPr/>
          <p:nvPr/>
        </p:nvGrpSpPr>
        <p:grpSpPr>
          <a:xfrm>
            <a:off x="2776298" y="1868975"/>
            <a:ext cx="973149" cy="973120"/>
            <a:chOff x="0" y="0"/>
            <a:chExt cx="973147" cy="973118"/>
          </a:xfrm>
        </p:grpSpPr>
        <p:sp>
          <p:nvSpPr>
            <p:cNvPr id="206" name="Google Shape;206;p9"/>
            <p:cNvSpPr/>
            <p:nvPr/>
          </p:nvSpPr>
          <p:spPr>
            <a:xfrm>
              <a:off x="0" y="0"/>
              <a:ext cx="966585" cy="9731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033" y="0"/>
                  </a:moveTo>
                  <a:lnTo>
                    <a:pt x="10053" y="36"/>
                  </a:lnTo>
                  <a:lnTo>
                    <a:pt x="9075" y="162"/>
                  </a:lnTo>
                  <a:lnTo>
                    <a:pt x="8107" y="378"/>
                  </a:lnTo>
                  <a:lnTo>
                    <a:pt x="7153" y="684"/>
                  </a:lnTo>
                  <a:lnTo>
                    <a:pt x="6219" y="1081"/>
                  </a:lnTo>
                  <a:lnTo>
                    <a:pt x="5312" y="1568"/>
                  </a:lnTo>
                  <a:lnTo>
                    <a:pt x="4438" y="2147"/>
                  </a:lnTo>
                  <a:lnTo>
                    <a:pt x="3602" y="2817"/>
                  </a:lnTo>
                  <a:lnTo>
                    <a:pt x="2858" y="3537"/>
                  </a:lnTo>
                  <a:lnTo>
                    <a:pt x="2198" y="4310"/>
                  </a:lnTo>
                  <a:lnTo>
                    <a:pt x="1624" y="5130"/>
                  </a:lnTo>
                  <a:lnTo>
                    <a:pt x="1137" y="5990"/>
                  </a:lnTo>
                  <a:lnTo>
                    <a:pt x="735" y="6884"/>
                  </a:lnTo>
                  <a:lnTo>
                    <a:pt x="421" y="7807"/>
                  </a:lnTo>
                  <a:lnTo>
                    <a:pt x="193" y="8750"/>
                  </a:lnTo>
                  <a:lnTo>
                    <a:pt x="53" y="9709"/>
                  </a:lnTo>
                  <a:lnTo>
                    <a:pt x="0" y="10678"/>
                  </a:lnTo>
                  <a:lnTo>
                    <a:pt x="35" y="11649"/>
                  </a:lnTo>
                  <a:lnTo>
                    <a:pt x="159" y="12616"/>
                  </a:lnTo>
                  <a:lnTo>
                    <a:pt x="372" y="13574"/>
                  </a:lnTo>
                  <a:lnTo>
                    <a:pt x="673" y="14516"/>
                  </a:lnTo>
                  <a:lnTo>
                    <a:pt x="1064" y="15436"/>
                  </a:lnTo>
                  <a:lnTo>
                    <a:pt x="1545" y="16328"/>
                  </a:lnTo>
                  <a:lnTo>
                    <a:pt x="2115" y="17184"/>
                  </a:lnTo>
                  <a:lnTo>
                    <a:pt x="2776" y="18000"/>
                  </a:lnTo>
                  <a:lnTo>
                    <a:pt x="3501" y="18739"/>
                  </a:lnTo>
                  <a:lnTo>
                    <a:pt x="4280" y="19394"/>
                  </a:lnTo>
                  <a:lnTo>
                    <a:pt x="5108" y="19965"/>
                  </a:lnTo>
                  <a:lnTo>
                    <a:pt x="5977" y="20451"/>
                  </a:lnTo>
                  <a:lnTo>
                    <a:pt x="6882" y="20852"/>
                  </a:lnTo>
                  <a:lnTo>
                    <a:pt x="7814" y="21168"/>
                  </a:lnTo>
                  <a:lnTo>
                    <a:pt x="8769" y="21398"/>
                  </a:lnTo>
                  <a:lnTo>
                    <a:pt x="9740" y="21542"/>
                  </a:lnTo>
                  <a:lnTo>
                    <a:pt x="10719" y="21600"/>
                  </a:lnTo>
                  <a:lnTo>
                    <a:pt x="11700" y="21571"/>
                  </a:lnTo>
                  <a:lnTo>
                    <a:pt x="12677" y="21454"/>
                  </a:lnTo>
                  <a:lnTo>
                    <a:pt x="13643" y="21250"/>
                  </a:lnTo>
                  <a:lnTo>
                    <a:pt x="14592" y="20958"/>
                  </a:lnTo>
                  <a:lnTo>
                    <a:pt x="15517" y="20577"/>
                  </a:lnTo>
                  <a:lnTo>
                    <a:pt x="16411" y="20108"/>
                  </a:lnTo>
                  <a:lnTo>
                    <a:pt x="17268" y="19549"/>
                  </a:lnTo>
                  <a:lnTo>
                    <a:pt x="18081" y="18901"/>
                  </a:lnTo>
                  <a:lnTo>
                    <a:pt x="18834" y="18175"/>
                  </a:lnTo>
                  <a:lnTo>
                    <a:pt x="19501" y="17395"/>
                  </a:lnTo>
                  <a:lnTo>
                    <a:pt x="20082" y="16569"/>
                  </a:lnTo>
                  <a:lnTo>
                    <a:pt x="20577" y="15703"/>
                  </a:lnTo>
                  <a:lnTo>
                    <a:pt x="20986" y="14803"/>
                  </a:lnTo>
                  <a:lnTo>
                    <a:pt x="21307" y="13876"/>
                  </a:lnTo>
                  <a:lnTo>
                    <a:pt x="21542" y="12927"/>
                  </a:lnTo>
                  <a:lnTo>
                    <a:pt x="21600" y="12544"/>
                  </a:lnTo>
                  <a:lnTo>
                    <a:pt x="4335" y="12544"/>
                  </a:lnTo>
                  <a:lnTo>
                    <a:pt x="3844" y="12474"/>
                  </a:lnTo>
                  <a:lnTo>
                    <a:pt x="2785" y="12240"/>
                  </a:lnTo>
                  <a:lnTo>
                    <a:pt x="2271" y="10933"/>
                  </a:lnTo>
                  <a:lnTo>
                    <a:pt x="2359" y="9846"/>
                  </a:lnTo>
                  <a:lnTo>
                    <a:pt x="2606" y="8858"/>
                  </a:lnTo>
                  <a:lnTo>
                    <a:pt x="2993" y="7956"/>
                  </a:lnTo>
                  <a:lnTo>
                    <a:pt x="3504" y="7131"/>
                  </a:lnTo>
                  <a:lnTo>
                    <a:pt x="4119" y="6371"/>
                  </a:lnTo>
                  <a:lnTo>
                    <a:pt x="4822" y="5666"/>
                  </a:lnTo>
                  <a:lnTo>
                    <a:pt x="5595" y="5005"/>
                  </a:lnTo>
                  <a:lnTo>
                    <a:pt x="6419" y="4376"/>
                  </a:lnTo>
                  <a:lnTo>
                    <a:pt x="6472" y="4337"/>
                  </a:lnTo>
                  <a:lnTo>
                    <a:pt x="19553" y="4337"/>
                  </a:lnTo>
                  <a:lnTo>
                    <a:pt x="18997" y="3650"/>
                  </a:lnTo>
                  <a:lnTo>
                    <a:pt x="18260" y="2894"/>
                  </a:lnTo>
                  <a:lnTo>
                    <a:pt x="17472" y="2226"/>
                  </a:lnTo>
                  <a:lnTo>
                    <a:pt x="16639" y="1644"/>
                  </a:lnTo>
                  <a:lnTo>
                    <a:pt x="15767" y="1150"/>
                  </a:lnTo>
                  <a:lnTo>
                    <a:pt x="14862" y="744"/>
                  </a:lnTo>
                  <a:lnTo>
                    <a:pt x="13931" y="425"/>
                  </a:lnTo>
                  <a:lnTo>
                    <a:pt x="12978" y="195"/>
                  </a:lnTo>
                  <a:lnTo>
                    <a:pt x="12010" y="53"/>
                  </a:lnTo>
                  <a:lnTo>
                    <a:pt x="1103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>
              <a:off x="193295" y="196110"/>
              <a:ext cx="779852" cy="36901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897" y="0"/>
                  </a:moveTo>
                  <a:lnTo>
                    <a:pt x="2966" y="0"/>
                  </a:lnTo>
                  <a:lnTo>
                    <a:pt x="2194" y="2436"/>
                  </a:lnTo>
                  <a:lnTo>
                    <a:pt x="1542" y="4941"/>
                  </a:lnTo>
                  <a:lnTo>
                    <a:pt x="1008" y="7520"/>
                  </a:lnTo>
                  <a:lnTo>
                    <a:pt x="588" y="10174"/>
                  </a:lnTo>
                  <a:lnTo>
                    <a:pt x="282" y="12906"/>
                  </a:lnTo>
                  <a:lnTo>
                    <a:pt x="87" y="15720"/>
                  </a:lnTo>
                  <a:lnTo>
                    <a:pt x="0" y="18617"/>
                  </a:lnTo>
                  <a:lnTo>
                    <a:pt x="19" y="21600"/>
                  </a:lnTo>
                  <a:lnTo>
                    <a:pt x="21418" y="21600"/>
                  </a:lnTo>
                  <a:lnTo>
                    <a:pt x="21528" y="20069"/>
                  </a:lnTo>
                  <a:lnTo>
                    <a:pt x="21600" y="17505"/>
                  </a:lnTo>
                  <a:lnTo>
                    <a:pt x="21563" y="14934"/>
                  </a:lnTo>
                  <a:lnTo>
                    <a:pt x="21415" y="12372"/>
                  </a:lnTo>
                  <a:lnTo>
                    <a:pt x="21157" y="9838"/>
                  </a:lnTo>
                  <a:lnTo>
                    <a:pt x="20788" y="7347"/>
                  </a:lnTo>
                  <a:lnTo>
                    <a:pt x="20308" y="4915"/>
                  </a:lnTo>
                  <a:lnTo>
                    <a:pt x="19715" y="2560"/>
                  </a:lnTo>
                  <a:lnTo>
                    <a:pt x="19010" y="298"/>
                  </a:lnTo>
                  <a:lnTo>
                    <a:pt x="1889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289632" y="189607"/>
              <a:ext cx="585933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579" y="0"/>
                  </a:moveTo>
                  <a:lnTo>
                    <a:pt x="0" y="0"/>
                  </a:lnTo>
                  <a:lnTo>
                    <a:pt x="164" y="21600"/>
                  </a:lnTo>
                  <a:lnTo>
                    <a:pt x="397" y="13749"/>
                  </a:lnTo>
                  <a:lnTo>
                    <a:pt x="21600" y="13749"/>
                  </a:lnTo>
                  <a:lnTo>
                    <a:pt x="2157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9" name="Google Shape;209;p9"/>
          <p:cNvGrpSpPr/>
          <p:nvPr/>
        </p:nvGrpSpPr>
        <p:grpSpPr>
          <a:xfrm>
            <a:off x="1151270" y="5885448"/>
            <a:ext cx="442345" cy="442343"/>
            <a:chOff x="0" y="0"/>
            <a:chExt cx="442343" cy="442341"/>
          </a:xfrm>
        </p:grpSpPr>
        <p:sp>
          <p:nvSpPr>
            <p:cNvPr id="210" name="Google Shape;210;p9"/>
            <p:cNvSpPr/>
            <p:nvPr/>
          </p:nvSpPr>
          <p:spPr>
            <a:xfrm>
              <a:off x="0" y="0"/>
              <a:ext cx="439951" cy="4423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927" y="0"/>
                  </a:moveTo>
                  <a:lnTo>
                    <a:pt x="8723" y="211"/>
                  </a:lnTo>
                  <a:lnTo>
                    <a:pt x="6673" y="827"/>
                  </a:lnTo>
                  <a:lnTo>
                    <a:pt x="4819" y="1805"/>
                  </a:lnTo>
                  <a:lnTo>
                    <a:pt x="3204" y="3103"/>
                  </a:lnTo>
                  <a:lnTo>
                    <a:pt x="1871" y="4680"/>
                  </a:lnTo>
                  <a:lnTo>
                    <a:pt x="864" y="6493"/>
                  </a:lnTo>
                  <a:lnTo>
                    <a:pt x="226" y="8501"/>
                  </a:lnTo>
                  <a:lnTo>
                    <a:pt x="0" y="10660"/>
                  </a:lnTo>
                  <a:lnTo>
                    <a:pt x="210" y="12889"/>
                  </a:lnTo>
                  <a:lnTo>
                    <a:pt x="826" y="14953"/>
                  </a:lnTo>
                  <a:lnTo>
                    <a:pt x="1808" y="16812"/>
                  </a:lnTo>
                  <a:lnTo>
                    <a:pt x="3115" y="18424"/>
                  </a:lnTo>
                  <a:lnTo>
                    <a:pt x="4708" y="19750"/>
                  </a:lnTo>
                  <a:lnTo>
                    <a:pt x="6546" y="20748"/>
                  </a:lnTo>
                  <a:lnTo>
                    <a:pt x="8590" y="21378"/>
                  </a:lnTo>
                  <a:lnTo>
                    <a:pt x="10799" y="21600"/>
                  </a:lnTo>
                  <a:lnTo>
                    <a:pt x="13002" y="21385"/>
                  </a:lnTo>
                  <a:lnTo>
                    <a:pt x="15051" y="20762"/>
                  </a:lnTo>
                  <a:lnTo>
                    <a:pt x="16904" y="19773"/>
                  </a:lnTo>
                  <a:lnTo>
                    <a:pt x="18518" y="18460"/>
                  </a:lnTo>
                  <a:lnTo>
                    <a:pt x="19850" y="16867"/>
                  </a:lnTo>
                  <a:lnTo>
                    <a:pt x="20855" y="15035"/>
                  </a:lnTo>
                  <a:lnTo>
                    <a:pt x="21492" y="13008"/>
                  </a:lnTo>
                  <a:lnTo>
                    <a:pt x="21600" y="11965"/>
                  </a:lnTo>
                  <a:lnTo>
                    <a:pt x="3215" y="11965"/>
                  </a:lnTo>
                  <a:lnTo>
                    <a:pt x="3129" y="11854"/>
                  </a:lnTo>
                  <a:lnTo>
                    <a:pt x="3045" y="11796"/>
                  </a:lnTo>
                  <a:lnTo>
                    <a:pt x="3039" y="11731"/>
                  </a:lnTo>
                  <a:lnTo>
                    <a:pt x="2959" y="9686"/>
                  </a:lnTo>
                  <a:lnTo>
                    <a:pt x="3195" y="7733"/>
                  </a:lnTo>
                  <a:lnTo>
                    <a:pt x="3906" y="5920"/>
                  </a:lnTo>
                  <a:lnTo>
                    <a:pt x="5253" y="4297"/>
                  </a:lnTo>
                  <a:lnTo>
                    <a:pt x="5797" y="3847"/>
                  </a:lnTo>
                  <a:lnTo>
                    <a:pt x="6182" y="3690"/>
                  </a:lnTo>
                  <a:lnTo>
                    <a:pt x="18965" y="3690"/>
                  </a:lnTo>
                  <a:lnTo>
                    <a:pt x="18556" y="3193"/>
                  </a:lnTo>
                  <a:lnTo>
                    <a:pt x="16956" y="1867"/>
                  </a:lnTo>
                  <a:lnTo>
                    <a:pt x="15122" y="863"/>
                  </a:lnTo>
                  <a:lnTo>
                    <a:pt x="13097" y="226"/>
                  </a:lnTo>
                  <a:lnTo>
                    <a:pt x="1092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9"/>
            <p:cNvSpPr/>
            <p:nvPr/>
          </p:nvSpPr>
          <p:spPr>
            <a:xfrm>
              <a:off x="65493" y="75563"/>
              <a:ext cx="376850" cy="1694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86" y="0"/>
                  </a:moveTo>
                  <a:lnTo>
                    <a:pt x="3463" y="0"/>
                  </a:lnTo>
                  <a:lnTo>
                    <a:pt x="3928" y="331"/>
                  </a:lnTo>
                  <a:lnTo>
                    <a:pt x="4609" y="1378"/>
                  </a:lnTo>
                  <a:lnTo>
                    <a:pt x="4833" y="1742"/>
                  </a:lnTo>
                  <a:lnTo>
                    <a:pt x="5037" y="2166"/>
                  </a:lnTo>
                  <a:lnTo>
                    <a:pt x="5391" y="2826"/>
                  </a:lnTo>
                  <a:lnTo>
                    <a:pt x="3467" y="6783"/>
                  </a:lnTo>
                  <a:lnTo>
                    <a:pt x="1924" y="11202"/>
                  </a:lnTo>
                  <a:lnTo>
                    <a:pt x="767" y="16127"/>
                  </a:lnTo>
                  <a:lnTo>
                    <a:pt x="0" y="21600"/>
                  </a:lnTo>
                  <a:lnTo>
                    <a:pt x="21463" y="21600"/>
                  </a:lnTo>
                  <a:lnTo>
                    <a:pt x="21600" y="18631"/>
                  </a:lnTo>
                  <a:lnTo>
                    <a:pt x="21348" y="12970"/>
                  </a:lnTo>
                  <a:lnTo>
                    <a:pt x="20614" y="7683"/>
                  </a:lnTo>
                  <a:lnTo>
                    <a:pt x="19450" y="2889"/>
                  </a:lnTo>
                  <a:lnTo>
                    <a:pt x="1838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2" name="Google Shape;212;p9"/>
          <p:cNvGrpSpPr/>
          <p:nvPr/>
        </p:nvGrpSpPr>
        <p:grpSpPr>
          <a:xfrm>
            <a:off x="1626602" y="6156811"/>
            <a:ext cx="727890" cy="237285"/>
            <a:chOff x="0" y="0"/>
            <a:chExt cx="727888" cy="237284"/>
          </a:xfrm>
        </p:grpSpPr>
        <p:sp>
          <p:nvSpPr>
            <p:cNvPr id="213" name="Google Shape;213;p9"/>
            <p:cNvSpPr/>
            <p:nvPr/>
          </p:nvSpPr>
          <p:spPr>
            <a:xfrm>
              <a:off x="635177" y="152407"/>
              <a:ext cx="92711" cy="8487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142" y="0"/>
                  </a:moveTo>
                  <a:lnTo>
                    <a:pt x="2125" y="327"/>
                  </a:lnTo>
                  <a:lnTo>
                    <a:pt x="0" y="3446"/>
                  </a:lnTo>
                  <a:lnTo>
                    <a:pt x="299" y="5656"/>
                  </a:lnTo>
                  <a:lnTo>
                    <a:pt x="1728" y="6813"/>
                  </a:lnTo>
                  <a:lnTo>
                    <a:pt x="5521" y="10040"/>
                  </a:lnTo>
                  <a:lnTo>
                    <a:pt x="9111" y="13396"/>
                  </a:lnTo>
                  <a:lnTo>
                    <a:pt x="12485" y="16870"/>
                  </a:lnTo>
                  <a:lnTo>
                    <a:pt x="15632" y="20449"/>
                  </a:lnTo>
                  <a:lnTo>
                    <a:pt x="16268" y="21215"/>
                  </a:lnTo>
                  <a:lnTo>
                    <a:pt x="17141" y="21600"/>
                  </a:lnTo>
                  <a:lnTo>
                    <a:pt x="18795" y="21600"/>
                  </a:lnTo>
                  <a:lnTo>
                    <a:pt x="19573" y="21296"/>
                  </a:lnTo>
                  <a:lnTo>
                    <a:pt x="21508" y="19370"/>
                  </a:lnTo>
                  <a:lnTo>
                    <a:pt x="21600" y="17140"/>
                  </a:lnTo>
                  <a:lnTo>
                    <a:pt x="20402" y="15701"/>
                  </a:lnTo>
                  <a:lnTo>
                    <a:pt x="17040" y="11877"/>
                  </a:lnTo>
                  <a:lnTo>
                    <a:pt x="13440" y="8170"/>
                  </a:lnTo>
                  <a:lnTo>
                    <a:pt x="9614" y="4592"/>
                  </a:lnTo>
                  <a:lnTo>
                    <a:pt x="5575" y="1157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489191" y="73947"/>
              <a:ext cx="107138" cy="6388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740" y="0"/>
                  </a:moveTo>
                  <a:lnTo>
                    <a:pt x="1116" y="1190"/>
                  </a:lnTo>
                  <a:lnTo>
                    <a:pt x="0" y="6012"/>
                  </a:lnTo>
                  <a:lnTo>
                    <a:pt x="712" y="8726"/>
                  </a:lnTo>
                  <a:lnTo>
                    <a:pt x="2151" y="9662"/>
                  </a:lnTo>
                  <a:lnTo>
                    <a:pt x="6078" y="12321"/>
                  </a:lnTo>
                  <a:lnTo>
                    <a:pt x="9887" y="15114"/>
                  </a:lnTo>
                  <a:lnTo>
                    <a:pt x="13567" y="18030"/>
                  </a:lnTo>
                  <a:lnTo>
                    <a:pt x="17104" y="21059"/>
                  </a:lnTo>
                  <a:lnTo>
                    <a:pt x="17521" y="21428"/>
                  </a:lnTo>
                  <a:lnTo>
                    <a:pt x="17969" y="21600"/>
                  </a:lnTo>
                  <a:lnTo>
                    <a:pt x="19411" y="21600"/>
                  </a:lnTo>
                  <a:lnTo>
                    <a:pt x="20376" y="20694"/>
                  </a:lnTo>
                  <a:lnTo>
                    <a:pt x="21600" y="16829"/>
                  </a:lnTo>
                  <a:lnTo>
                    <a:pt x="21083" y="13990"/>
                  </a:lnTo>
                  <a:lnTo>
                    <a:pt x="12210" y="6598"/>
                  </a:lnTo>
                  <a:lnTo>
                    <a:pt x="4171" y="927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330136" y="28430"/>
              <a:ext cx="111266" cy="486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4" y="0"/>
                  </a:moveTo>
                  <a:lnTo>
                    <a:pt x="602" y="2109"/>
                  </a:lnTo>
                  <a:lnTo>
                    <a:pt x="0" y="8758"/>
                  </a:lnTo>
                  <a:lnTo>
                    <a:pt x="934" y="12013"/>
                  </a:lnTo>
                  <a:lnTo>
                    <a:pt x="6361" y="14669"/>
                  </a:lnTo>
                  <a:lnTo>
                    <a:pt x="10274" y="16773"/>
                  </a:lnTo>
                  <a:lnTo>
                    <a:pt x="14114" y="19007"/>
                  </a:lnTo>
                  <a:lnTo>
                    <a:pt x="18114" y="21521"/>
                  </a:lnTo>
                  <a:lnTo>
                    <a:pt x="18363" y="21600"/>
                  </a:lnTo>
                  <a:lnTo>
                    <a:pt x="19778" y="21600"/>
                  </a:lnTo>
                  <a:lnTo>
                    <a:pt x="20855" y="19841"/>
                  </a:lnTo>
                  <a:lnTo>
                    <a:pt x="21600" y="13868"/>
                  </a:lnTo>
                  <a:lnTo>
                    <a:pt x="20772" y="10467"/>
                  </a:lnTo>
                  <a:lnTo>
                    <a:pt x="11557" y="4827"/>
                  </a:lnTo>
                  <a:lnTo>
                    <a:pt x="3476" y="660"/>
                  </a:lnTo>
                  <a:lnTo>
                    <a:pt x="20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9"/>
            <p:cNvSpPr/>
            <p:nvPr/>
          </p:nvSpPr>
          <p:spPr>
            <a:xfrm>
              <a:off x="166103" y="5253"/>
              <a:ext cx="111951" cy="3782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46" y="0"/>
                  </a:moveTo>
                  <a:lnTo>
                    <a:pt x="255" y="3257"/>
                  </a:lnTo>
                  <a:lnTo>
                    <a:pt x="0" y="11961"/>
                  </a:lnTo>
                  <a:lnTo>
                    <a:pt x="1088" y="15790"/>
                  </a:lnTo>
                  <a:lnTo>
                    <a:pt x="6568" y="17283"/>
                  </a:lnTo>
                  <a:lnTo>
                    <a:pt x="10549" y="18550"/>
                  </a:lnTo>
                  <a:lnTo>
                    <a:pt x="14487" y="19964"/>
                  </a:lnTo>
                  <a:lnTo>
                    <a:pt x="18498" y="21578"/>
                  </a:lnTo>
                  <a:lnTo>
                    <a:pt x="18623" y="21600"/>
                  </a:lnTo>
                  <a:lnTo>
                    <a:pt x="20056" y="21600"/>
                  </a:lnTo>
                  <a:lnTo>
                    <a:pt x="21201" y="18757"/>
                  </a:lnTo>
                  <a:lnTo>
                    <a:pt x="21600" y="10481"/>
                  </a:lnTo>
                  <a:lnTo>
                    <a:pt x="20586" y="6477"/>
                  </a:lnTo>
                  <a:lnTo>
                    <a:pt x="15170" y="4274"/>
                  </a:lnTo>
                  <a:lnTo>
                    <a:pt x="11159" y="2835"/>
                  </a:lnTo>
                  <a:lnTo>
                    <a:pt x="7104" y="1547"/>
                  </a:lnTo>
                  <a:lnTo>
                    <a:pt x="154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0" y="0"/>
              <a:ext cx="111519" cy="286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020" y="0"/>
                  </a:moveTo>
                  <a:lnTo>
                    <a:pt x="3763" y="221"/>
                  </a:lnTo>
                  <a:lnTo>
                    <a:pt x="1144" y="617"/>
                  </a:lnTo>
                  <a:lnTo>
                    <a:pt x="0" y="5483"/>
                  </a:lnTo>
                  <a:lnTo>
                    <a:pt x="130" y="17002"/>
                  </a:lnTo>
                  <a:lnTo>
                    <a:pt x="1368" y="21600"/>
                  </a:lnTo>
                  <a:lnTo>
                    <a:pt x="2861" y="21189"/>
                  </a:lnTo>
                  <a:lnTo>
                    <a:pt x="4001" y="21043"/>
                  </a:lnTo>
                  <a:lnTo>
                    <a:pt x="7190" y="20838"/>
                  </a:lnTo>
                  <a:lnTo>
                    <a:pt x="20480" y="20838"/>
                  </a:lnTo>
                  <a:lnTo>
                    <a:pt x="21497" y="17059"/>
                  </a:lnTo>
                  <a:lnTo>
                    <a:pt x="21600" y="5665"/>
                  </a:lnTo>
                  <a:lnTo>
                    <a:pt x="20442" y="847"/>
                  </a:lnTo>
                  <a:lnTo>
                    <a:pt x="12163" y="34"/>
                  </a:lnTo>
                  <a:lnTo>
                    <a:pt x="702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37122" y="21764"/>
              <a:ext cx="68616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8130" y="1407"/>
                  </a:lnTo>
                  <a:lnTo>
                    <a:pt x="18982" y="21600"/>
                  </a:lnTo>
                  <a:lnTo>
                    <a:pt x="21317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9" name="Google Shape;219;p9"/>
          <p:cNvGrpSpPr/>
          <p:nvPr/>
        </p:nvGrpSpPr>
        <p:grpSpPr>
          <a:xfrm>
            <a:off x="3604359" y="1438795"/>
            <a:ext cx="617984" cy="469230"/>
            <a:chOff x="0" y="0"/>
            <a:chExt cx="617983" cy="469228"/>
          </a:xfrm>
        </p:grpSpPr>
        <p:sp>
          <p:nvSpPr>
            <p:cNvPr id="220" name="Google Shape;220;p9"/>
            <p:cNvSpPr/>
            <p:nvPr/>
          </p:nvSpPr>
          <p:spPr>
            <a:xfrm>
              <a:off x="583171" y="271792"/>
              <a:ext cx="34812" cy="1974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193" y="0"/>
                  </a:moveTo>
                  <a:lnTo>
                    <a:pt x="0" y="0"/>
                  </a:lnTo>
                  <a:lnTo>
                    <a:pt x="4421" y="20958"/>
                  </a:lnTo>
                  <a:lnTo>
                    <a:pt x="8235" y="21600"/>
                  </a:lnTo>
                  <a:lnTo>
                    <a:pt x="13050" y="21600"/>
                  </a:lnTo>
                  <a:lnTo>
                    <a:pt x="17896" y="21568"/>
                  </a:lnTo>
                  <a:lnTo>
                    <a:pt x="21600" y="20865"/>
                  </a:lnTo>
                  <a:lnTo>
                    <a:pt x="1719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9"/>
            <p:cNvSpPr/>
            <p:nvPr/>
          </p:nvSpPr>
          <p:spPr>
            <a:xfrm>
              <a:off x="396532" y="152336"/>
              <a:ext cx="86851" cy="2099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997" y="0"/>
                  </a:moveTo>
                  <a:lnTo>
                    <a:pt x="107" y="0"/>
                  </a:lnTo>
                  <a:lnTo>
                    <a:pt x="0" y="20604"/>
                  </a:lnTo>
                  <a:lnTo>
                    <a:pt x="632" y="21068"/>
                  </a:lnTo>
                  <a:lnTo>
                    <a:pt x="2710" y="21586"/>
                  </a:lnTo>
                  <a:lnTo>
                    <a:pt x="3995" y="21600"/>
                  </a:lnTo>
                  <a:lnTo>
                    <a:pt x="21600" y="17736"/>
                  </a:lnTo>
                  <a:lnTo>
                    <a:pt x="6905" y="17736"/>
                  </a:lnTo>
                  <a:lnTo>
                    <a:pt x="699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424294" y="234746"/>
              <a:ext cx="186587" cy="9000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633" y="0"/>
                  </a:moveTo>
                  <a:lnTo>
                    <a:pt x="0" y="21600"/>
                  </a:lnTo>
                  <a:lnTo>
                    <a:pt x="6840" y="21600"/>
                  </a:lnTo>
                  <a:lnTo>
                    <a:pt x="18392" y="8891"/>
                  </a:lnTo>
                  <a:lnTo>
                    <a:pt x="21600" y="8891"/>
                  </a:lnTo>
                  <a:lnTo>
                    <a:pt x="21480" y="2204"/>
                  </a:lnTo>
                  <a:lnTo>
                    <a:pt x="21177" y="1164"/>
                  </a:lnTo>
                  <a:lnTo>
                    <a:pt x="20221" y="18"/>
                  </a:lnTo>
                  <a:lnTo>
                    <a:pt x="1963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9"/>
            <p:cNvSpPr/>
            <p:nvPr/>
          </p:nvSpPr>
          <p:spPr>
            <a:xfrm>
              <a:off x="180390" y="37287"/>
              <a:ext cx="98119" cy="2160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109" y="0"/>
                  </a:moveTo>
                  <a:lnTo>
                    <a:pt x="0" y="0"/>
                  </a:lnTo>
                  <a:lnTo>
                    <a:pt x="3106" y="20724"/>
                  </a:lnTo>
                  <a:lnTo>
                    <a:pt x="3699" y="21146"/>
                  </a:lnTo>
                  <a:lnTo>
                    <a:pt x="5519" y="21600"/>
                  </a:lnTo>
                  <a:lnTo>
                    <a:pt x="6626" y="21600"/>
                  </a:lnTo>
                  <a:lnTo>
                    <a:pt x="21600" y="17917"/>
                  </a:lnTo>
                  <a:lnTo>
                    <a:pt x="8796" y="17917"/>
                  </a:lnTo>
                  <a:lnTo>
                    <a:pt x="6109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>
              <a:off x="220344" y="114554"/>
              <a:ext cx="204383" cy="10194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894" y="0"/>
                  </a:moveTo>
                  <a:lnTo>
                    <a:pt x="0" y="21600"/>
                  </a:lnTo>
                  <a:lnTo>
                    <a:pt x="6147" y="21600"/>
                  </a:lnTo>
                  <a:lnTo>
                    <a:pt x="18666" y="8005"/>
                  </a:lnTo>
                  <a:lnTo>
                    <a:pt x="21594" y="8005"/>
                  </a:lnTo>
                  <a:lnTo>
                    <a:pt x="21600" y="2045"/>
                  </a:lnTo>
                  <a:lnTo>
                    <a:pt x="21329" y="1084"/>
                  </a:lnTo>
                  <a:lnTo>
                    <a:pt x="20444" y="24"/>
                  </a:lnTo>
                  <a:lnTo>
                    <a:pt x="1989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>
              <a:off x="0" y="0"/>
              <a:ext cx="208141" cy="1301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245" y="0"/>
                  </a:moveTo>
                  <a:lnTo>
                    <a:pt x="19723" y="4"/>
                  </a:lnTo>
                  <a:lnTo>
                    <a:pt x="244" y="17594"/>
                  </a:lnTo>
                  <a:lnTo>
                    <a:pt x="0" y="18997"/>
                  </a:lnTo>
                  <a:lnTo>
                    <a:pt x="782" y="21206"/>
                  </a:lnTo>
                  <a:lnTo>
                    <a:pt x="1653" y="21600"/>
                  </a:lnTo>
                  <a:lnTo>
                    <a:pt x="18720" y="6188"/>
                  </a:lnTo>
                  <a:lnTo>
                    <a:pt x="21600" y="6188"/>
                  </a:lnTo>
                  <a:lnTo>
                    <a:pt x="21398" y="1452"/>
                  </a:lnTo>
                  <a:lnTo>
                    <a:pt x="21114" y="746"/>
                  </a:lnTo>
                  <a:lnTo>
                    <a:pt x="2024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6" name="Google Shape;226;p9"/>
          <p:cNvGrpSpPr/>
          <p:nvPr/>
        </p:nvGrpSpPr>
        <p:grpSpPr>
          <a:xfrm>
            <a:off x="2215031" y="1054275"/>
            <a:ext cx="478539" cy="472086"/>
            <a:chOff x="0" y="0"/>
            <a:chExt cx="478538" cy="472085"/>
          </a:xfrm>
        </p:grpSpPr>
        <p:sp>
          <p:nvSpPr>
            <p:cNvPr id="227" name="Google Shape;227;p9"/>
            <p:cNvSpPr/>
            <p:nvPr/>
          </p:nvSpPr>
          <p:spPr>
            <a:xfrm>
              <a:off x="0" y="0"/>
              <a:ext cx="478538" cy="4720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91" y="0"/>
                  </a:moveTo>
                  <a:lnTo>
                    <a:pt x="5593" y="1706"/>
                  </a:lnTo>
                  <a:lnTo>
                    <a:pt x="5683" y="3230"/>
                  </a:lnTo>
                  <a:lnTo>
                    <a:pt x="5784" y="4793"/>
                  </a:lnTo>
                  <a:lnTo>
                    <a:pt x="5905" y="6339"/>
                  </a:lnTo>
                  <a:lnTo>
                    <a:pt x="5918" y="7001"/>
                  </a:lnTo>
                  <a:lnTo>
                    <a:pt x="5799" y="7579"/>
                  </a:lnTo>
                  <a:lnTo>
                    <a:pt x="5497" y="8073"/>
                  </a:lnTo>
                  <a:lnTo>
                    <a:pt x="4964" y="8483"/>
                  </a:lnTo>
                  <a:lnTo>
                    <a:pt x="4604" y="8714"/>
                  </a:lnTo>
                  <a:lnTo>
                    <a:pt x="4263" y="8981"/>
                  </a:lnTo>
                  <a:lnTo>
                    <a:pt x="3931" y="9265"/>
                  </a:lnTo>
                  <a:lnTo>
                    <a:pt x="3597" y="9544"/>
                  </a:lnTo>
                  <a:lnTo>
                    <a:pt x="0" y="12408"/>
                  </a:lnTo>
                  <a:lnTo>
                    <a:pt x="359" y="12525"/>
                  </a:lnTo>
                  <a:lnTo>
                    <a:pt x="587" y="12611"/>
                  </a:lnTo>
                  <a:lnTo>
                    <a:pt x="5166" y="13823"/>
                  </a:lnTo>
                  <a:lnTo>
                    <a:pt x="6620" y="14181"/>
                  </a:lnTo>
                  <a:lnTo>
                    <a:pt x="6976" y="14305"/>
                  </a:lnTo>
                  <a:lnTo>
                    <a:pt x="7239" y="14489"/>
                  </a:lnTo>
                  <a:lnTo>
                    <a:pt x="7433" y="14743"/>
                  </a:lnTo>
                  <a:lnTo>
                    <a:pt x="7579" y="15075"/>
                  </a:lnTo>
                  <a:lnTo>
                    <a:pt x="8143" y="16679"/>
                  </a:lnTo>
                  <a:lnTo>
                    <a:pt x="8720" y="18293"/>
                  </a:lnTo>
                  <a:lnTo>
                    <a:pt x="9910" y="21600"/>
                  </a:lnTo>
                  <a:lnTo>
                    <a:pt x="10124" y="21277"/>
                  </a:lnTo>
                  <a:lnTo>
                    <a:pt x="10278" y="21057"/>
                  </a:lnTo>
                  <a:lnTo>
                    <a:pt x="12038" y="18271"/>
                  </a:lnTo>
                  <a:lnTo>
                    <a:pt x="12842" y="16989"/>
                  </a:lnTo>
                  <a:lnTo>
                    <a:pt x="13635" y="15700"/>
                  </a:lnTo>
                  <a:lnTo>
                    <a:pt x="13845" y="15421"/>
                  </a:lnTo>
                  <a:lnTo>
                    <a:pt x="14083" y="15237"/>
                  </a:lnTo>
                  <a:lnTo>
                    <a:pt x="14367" y="15133"/>
                  </a:lnTo>
                  <a:lnTo>
                    <a:pt x="14712" y="15095"/>
                  </a:lnTo>
                  <a:lnTo>
                    <a:pt x="21600" y="14834"/>
                  </a:lnTo>
                  <a:lnTo>
                    <a:pt x="20740" y="13747"/>
                  </a:lnTo>
                  <a:lnTo>
                    <a:pt x="19917" y="12692"/>
                  </a:lnTo>
                  <a:lnTo>
                    <a:pt x="19094" y="11684"/>
                  </a:lnTo>
                  <a:lnTo>
                    <a:pt x="18234" y="10737"/>
                  </a:lnTo>
                  <a:lnTo>
                    <a:pt x="17495" y="9810"/>
                  </a:lnTo>
                  <a:lnTo>
                    <a:pt x="17098" y="8854"/>
                  </a:lnTo>
                  <a:lnTo>
                    <a:pt x="17056" y="7817"/>
                  </a:lnTo>
                  <a:lnTo>
                    <a:pt x="17381" y="6649"/>
                  </a:lnTo>
                  <a:lnTo>
                    <a:pt x="17815" y="5432"/>
                  </a:lnTo>
                  <a:lnTo>
                    <a:pt x="18178" y="4153"/>
                  </a:lnTo>
                  <a:lnTo>
                    <a:pt x="11805" y="4153"/>
                  </a:lnTo>
                  <a:lnTo>
                    <a:pt x="11432" y="4047"/>
                  </a:lnTo>
                  <a:lnTo>
                    <a:pt x="11053" y="3811"/>
                  </a:lnTo>
                  <a:lnTo>
                    <a:pt x="10464" y="3375"/>
                  </a:lnTo>
                  <a:lnTo>
                    <a:pt x="9861" y="2958"/>
                  </a:lnTo>
                  <a:lnTo>
                    <a:pt x="8641" y="2140"/>
                  </a:lnTo>
                  <a:lnTo>
                    <a:pt x="549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9"/>
            <p:cNvSpPr/>
            <p:nvPr/>
          </p:nvSpPr>
          <p:spPr>
            <a:xfrm>
              <a:off x="261532" y="33909"/>
              <a:ext cx="156108" cy="5684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0600" y="854"/>
                  </a:lnTo>
                  <a:lnTo>
                    <a:pt x="19957" y="1284"/>
                  </a:lnTo>
                  <a:lnTo>
                    <a:pt x="10898" y="10992"/>
                  </a:lnTo>
                  <a:lnTo>
                    <a:pt x="6692" y="15581"/>
                  </a:lnTo>
                  <a:lnTo>
                    <a:pt x="2502" y="20315"/>
                  </a:lnTo>
                  <a:lnTo>
                    <a:pt x="1193" y="21446"/>
                  </a:lnTo>
                  <a:lnTo>
                    <a:pt x="0" y="21600"/>
                  </a:lnTo>
                  <a:lnTo>
                    <a:pt x="19538" y="21600"/>
                  </a:lnTo>
                  <a:lnTo>
                    <a:pt x="20533" y="10986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9" name="Google Shape;229;p9"/>
          <p:cNvGrpSpPr/>
          <p:nvPr/>
        </p:nvGrpSpPr>
        <p:grpSpPr>
          <a:xfrm>
            <a:off x="0" y="845776"/>
            <a:ext cx="522632" cy="227098"/>
            <a:chOff x="0" y="0"/>
            <a:chExt cx="522630" cy="227096"/>
          </a:xfrm>
        </p:grpSpPr>
        <p:sp>
          <p:nvSpPr>
            <p:cNvPr id="230" name="Google Shape;230;p9"/>
            <p:cNvSpPr/>
            <p:nvPr/>
          </p:nvSpPr>
          <p:spPr>
            <a:xfrm>
              <a:off x="174703" y="41858"/>
              <a:ext cx="347927" cy="1852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76" y="0"/>
                  </a:moveTo>
                  <a:lnTo>
                    <a:pt x="0" y="0"/>
                  </a:lnTo>
                  <a:lnTo>
                    <a:pt x="2853" y="579"/>
                  </a:lnTo>
                  <a:lnTo>
                    <a:pt x="5633" y="1769"/>
                  </a:lnTo>
                  <a:lnTo>
                    <a:pt x="8311" y="3549"/>
                  </a:lnTo>
                  <a:lnTo>
                    <a:pt x="10863" y="5899"/>
                  </a:lnTo>
                  <a:lnTo>
                    <a:pt x="13260" y="8796"/>
                  </a:lnTo>
                  <a:lnTo>
                    <a:pt x="15476" y="12220"/>
                  </a:lnTo>
                  <a:lnTo>
                    <a:pt x="17485" y="16150"/>
                  </a:lnTo>
                  <a:lnTo>
                    <a:pt x="19260" y="20564"/>
                  </a:lnTo>
                  <a:lnTo>
                    <a:pt x="19622" y="21243"/>
                  </a:lnTo>
                  <a:lnTo>
                    <a:pt x="20079" y="21595"/>
                  </a:lnTo>
                  <a:lnTo>
                    <a:pt x="20573" y="21600"/>
                  </a:lnTo>
                  <a:lnTo>
                    <a:pt x="21048" y="21237"/>
                  </a:lnTo>
                  <a:lnTo>
                    <a:pt x="21409" y="20555"/>
                  </a:lnTo>
                  <a:lnTo>
                    <a:pt x="21597" y="19697"/>
                  </a:lnTo>
                  <a:lnTo>
                    <a:pt x="21600" y="18768"/>
                  </a:lnTo>
                  <a:lnTo>
                    <a:pt x="21406" y="17878"/>
                  </a:lnTo>
                  <a:lnTo>
                    <a:pt x="19635" y="13423"/>
                  </a:lnTo>
                  <a:lnTo>
                    <a:pt x="17647" y="9408"/>
                  </a:lnTo>
                  <a:lnTo>
                    <a:pt x="15466" y="5852"/>
                  </a:lnTo>
                  <a:lnTo>
                    <a:pt x="13112" y="2772"/>
                  </a:lnTo>
                  <a:lnTo>
                    <a:pt x="10610" y="185"/>
                  </a:lnTo>
                  <a:lnTo>
                    <a:pt x="1037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>
              <a:off x="0" y="0"/>
              <a:ext cx="341833" cy="735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9" y="0"/>
                  </a:moveTo>
                  <a:lnTo>
                    <a:pt x="7610" y="356"/>
                  </a:lnTo>
                  <a:lnTo>
                    <a:pt x="4625" y="2219"/>
                  </a:lnTo>
                  <a:lnTo>
                    <a:pt x="1540" y="5797"/>
                  </a:lnTo>
                  <a:lnTo>
                    <a:pt x="0" y="8482"/>
                  </a:lnTo>
                  <a:lnTo>
                    <a:pt x="0" y="21600"/>
                  </a:lnTo>
                  <a:lnTo>
                    <a:pt x="2049" y="17842"/>
                  </a:lnTo>
                  <a:lnTo>
                    <a:pt x="5113" y="14201"/>
                  </a:lnTo>
                  <a:lnTo>
                    <a:pt x="8087" y="12422"/>
                  </a:lnTo>
                  <a:lnTo>
                    <a:pt x="21600" y="12287"/>
                  </a:lnTo>
                  <a:lnTo>
                    <a:pt x="19161" y="7526"/>
                  </a:lnTo>
                  <a:lnTo>
                    <a:pt x="16378" y="3628"/>
                  </a:lnTo>
                  <a:lnTo>
                    <a:pt x="13509" y="1105"/>
                  </a:lnTo>
                  <a:lnTo>
                    <a:pt x="10579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2" name="Google Shape;232;p9"/>
          <p:cNvGrpSpPr/>
          <p:nvPr/>
        </p:nvGrpSpPr>
        <p:grpSpPr>
          <a:xfrm>
            <a:off x="-2" y="1043878"/>
            <a:ext cx="356144" cy="105314"/>
            <a:chOff x="-1" y="-1"/>
            <a:chExt cx="356142" cy="105313"/>
          </a:xfrm>
        </p:grpSpPr>
        <p:sp>
          <p:nvSpPr>
            <p:cNvPr id="233" name="Google Shape;233;p9"/>
            <p:cNvSpPr/>
            <p:nvPr/>
          </p:nvSpPr>
          <p:spPr>
            <a:xfrm>
              <a:off x="-1" y="-1"/>
              <a:ext cx="310797" cy="10531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652" y="0"/>
                  </a:moveTo>
                  <a:lnTo>
                    <a:pt x="7078" y="1315"/>
                  </a:lnTo>
                  <a:lnTo>
                    <a:pt x="3648" y="4558"/>
                  </a:lnTo>
                  <a:lnTo>
                    <a:pt x="492" y="9571"/>
                  </a:lnTo>
                  <a:lnTo>
                    <a:pt x="0" y="10729"/>
                  </a:lnTo>
                  <a:lnTo>
                    <a:pt x="0" y="21600"/>
                  </a:lnTo>
                  <a:lnTo>
                    <a:pt x="2059" y="16733"/>
                  </a:lnTo>
                  <a:lnTo>
                    <a:pt x="4764" y="12419"/>
                  </a:lnTo>
                  <a:lnTo>
                    <a:pt x="7700" y="9638"/>
                  </a:lnTo>
                  <a:lnTo>
                    <a:pt x="10761" y="8520"/>
                  </a:lnTo>
                  <a:lnTo>
                    <a:pt x="21600" y="8520"/>
                  </a:lnTo>
                  <a:lnTo>
                    <a:pt x="21088" y="7515"/>
                  </a:lnTo>
                  <a:lnTo>
                    <a:pt x="17734" y="3155"/>
                  </a:lnTo>
                  <a:lnTo>
                    <a:pt x="14230" y="632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9"/>
            <p:cNvSpPr/>
            <p:nvPr/>
          </p:nvSpPr>
          <p:spPr>
            <a:xfrm>
              <a:off x="154835" y="41538"/>
              <a:ext cx="201306" cy="6132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734" y="0"/>
                  </a:moveTo>
                  <a:lnTo>
                    <a:pt x="0" y="0"/>
                  </a:lnTo>
                  <a:lnTo>
                    <a:pt x="4737" y="956"/>
                  </a:lnTo>
                  <a:lnTo>
                    <a:pt x="9384" y="4708"/>
                  </a:lnTo>
                  <a:lnTo>
                    <a:pt x="13838" y="11175"/>
                  </a:lnTo>
                  <a:lnTo>
                    <a:pt x="17999" y="20275"/>
                  </a:lnTo>
                  <a:lnTo>
                    <a:pt x="18787" y="21600"/>
                  </a:lnTo>
                  <a:lnTo>
                    <a:pt x="21600" y="13718"/>
                  </a:lnTo>
                  <a:lnTo>
                    <a:pt x="21343" y="11043"/>
                  </a:lnTo>
                  <a:lnTo>
                    <a:pt x="20773" y="8823"/>
                  </a:lnTo>
                  <a:lnTo>
                    <a:pt x="1673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5" name="Google Shape;235;p9"/>
          <p:cNvSpPr/>
          <p:nvPr/>
        </p:nvSpPr>
        <p:spPr>
          <a:xfrm>
            <a:off x="224413" y="2995871"/>
            <a:ext cx="4347586" cy="340492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6" name="Google Shape;236;p9"/>
          <p:cNvGrpSpPr/>
          <p:nvPr/>
        </p:nvGrpSpPr>
        <p:grpSpPr>
          <a:xfrm>
            <a:off x="3278075" y="45395"/>
            <a:ext cx="478539" cy="472087"/>
            <a:chOff x="0" y="0"/>
            <a:chExt cx="478538" cy="472085"/>
          </a:xfrm>
        </p:grpSpPr>
        <p:sp>
          <p:nvSpPr>
            <p:cNvPr id="237" name="Google Shape;237;p9"/>
            <p:cNvSpPr/>
            <p:nvPr/>
          </p:nvSpPr>
          <p:spPr>
            <a:xfrm>
              <a:off x="0" y="0"/>
              <a:ext cx="478538" cy="4720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91" y="0"/>
                  </a:moveTo>
                  <a:lnTo>
                    <a:pt x="5593" y="1706"/>
                  </a:lnTo>
                  <a:lnTo>
                    <a:pt x="5683" y="3230"/>
                  </a:lnTo>
                  <a:lnTo>
                    <a:pt x="5784" y="4793"/>
                  </a:lnTo>
                  <a:lnTo>
                    <a:pt x="5905" y="6339"/>
                  </a:lnTo>
                  <a:lnTo>
                    <a:pt x="5918" y="7001"/>
                  </a:lnTo>
                  <a:lnTo>
                    <a:pt x="5799" y="7579"/>
                  </a:lnTo>
                  <a:lnTo>
                    <a:pt x="5497" y="8073"/>
                  </a:lnTo>
                  <a:lnTo>
                    <a:pt x="4964" y="8483"/>
                  </a:lnTo>
                  <a:lnTo>
                    <a:pt x="4604" y="8714"/>
                  </a:lnTo>
                  <a:lnTo>
                    <a:pt x="4263" y="8982"/>
                  </a:lnTo>
                  <a:lnTo>
                    <a:pt x="3931" y="9265"/>
                  </a:lnTo>
                  <a:lnTo>
                    <a:pt x="3597" y="9544"/>
                  </a:lnTo>
                  <a:lnTo>
                    <a:pt x="0" y="12408"/>
                  </a:lnTo>
                  <a:lnTo>
                    <a:pt x="359" y="12525"/>
                  </a:lnTo>
                  <a:lnTo>
                    <a:pt x="587" y="12611"/>
                  </a:lnTo>
                  <a:lnTo>
                    <a:pt x="5166" y="13823"/>
                  </a:lnTo>
                  <a:lnTo>
                    <a:pt x="6620" y="14181"/>
                  </a:lnTo>
                  <a:lnTo>
                    <a:pt x="6976" y="14305"/>
                  </a:lnTo>
                  <a:lnTo>
                    <a:pt x="7239" y="14489"/>
                  </a:lnTo>
                  <a:lnTo>
                    <a:pt x="7433" y="14743"/>
                  </a:lnTo>
                  <a:lnTo>
                    <a:pt x="7579" y="15075"/>
                  </a:lnTo>
                  <a:lnTo>
                    <a:pt x="8143" y="16679"/>
                  </a:lnTo>
                  <a:lnTo>
                    <a:pt x="8720" y="18293"/>
                  </a:lnTo>
                  <a:lnTo>
                    <a:pt x="9910" y="21600"/>
                  </a:lnTo>
                  <a:lnTo>
                    <a:pt x="10124" y="21277"/>
                  </a:lnTo>
                  <a:lnTo>
                    <a:pt x="10278" y="21057"/>
                  </a:lnTo>
                  <a:lnTo>
                    <a:pt x="12038" y="18271"/>
                  </a:lnTo>
                  <a:lnTo>
                    <a:pt x="12842" y="16989"/>
                  </a:lnTo>
                  <a:lnTo>
                    <a:pt x="13635" y="15700"/>
                  </a:lnTo>
                  <a:lnTo>
                    <a:pt x="13845" y="15421"/>
                  </a:lnTo>
                  <a:lnTo>
                    <a:pt x="14083" y="15237"/>
                  </a:lnTo>
                  <a:lnTo>
                    <a:pt x="14367" y="15133"/>
                  </a:lnTo>
                  <a:lnTo>
                    <a:pt x="14712" y="15095"/>
                  </a:lnTo>
                  <a:lnTo>
                    <a:pt x="21600" y="14834"/>
                  </a:lnTo>
                  <a:lnTo>
                    <a:pt x="20740" y="13747"/>
                  </a:lnTo>
                  <a:lnTo>
                    <a:pt x="19917" y="12692"/>
                  </a:lnTo>
                  <a:lnTo>
                    <a:pt x="19094" y="11684"/>
                  </a:lnTo>
                  <a:lnTo>
                    <a:pt x="18234" y="10737"/>
                  </a:lnTo>
                  <a:lnTo>
                    <a:pt x="17495" y="9810"/>
                  </a:lnTo>
                  <a:lnTo>
                    <a:pt x="17098" y="8854"/>
                  </a:lnTo>
                  <a:lnTo>
                    <a:pt x="17056" y="7817"/>
                  </a:lnTo>
                  <a:lnTo>
                    <a:pt x="17381" y="6650"/>
                  </a:lnTo>
                  <a:lnTo>
                    <a:pt x="17815" y="5433"/>
                  </a:lnTo>
                  <a:lnTo>
                    <a:pt x="18178" y="4153"/>
                  </a:lnTo>
                  <a:lnTo>
                    <a:pt x="11805" y="4153"/>
                  </a:lnTo>
                  <a:lnTo>
                    <a:pt x="11432" y="4047"/>
                  </a:lnTo>
                  <a:lnTo>
                    <a:pt x="11053" y="3811"/>
                  </a:lnTo>
                  <a:lnTo>
                    <a:pt x="10464" y="3375"/>
                  </a:lnTo>
                  <a:lnTo>
                    <a:pt x="9861" y="2958"/>
                  </a:lnTo>
                  <a:lnTo>
                    <a:pt x="8641" y="2140"/>
                  </a:lnTo>
                  <a:lnTo>
                    <a:pt x="549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9"/>
            <p:cNvSpPr/>
            <p:nvPr/>
          </p:nvSpPr>
          <p:spPr>
            <a:xfrm>
              <a:off x="261532" y="33909"/>
              <a:ext cx="156108" cy="5684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0600" y="854"/>
                  </a:lnTo>
                  <a:lnTo>
                    <a:pt x="19957" y="1284"/>
                  </a:lnTo>
                  <a:lnTo>
                    <a:pt x="10898" y="10992"/>
                  </a:lnTo>
                  <a:lnTo>
                    <a:pt x="6692" y="15581"/>
                  </a:lnTo>
                  <a:lnTo>
                    <a:pt x="2502" y="20315"/>
                  </a:lnTo>
                  <a:lnTo>
                    <a:pt x="1193" y="21446"/>
                  </a:lnTo>
                  <a:lnTo>
                    <a:pt x="0" y="21600"/>
                  </a:lnTo>
                  <a:lnTo>
                    <a:pt x="19538" y="21600"/>
                  </a:lnTo>
                  <a:lnTo>
                    <a:pt x="20533" y="10986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9" name="Google Shape;239;p9"/>
          <p:cNvGrpSpPr/>
          <p:nvPr/>
        </p:nvGrpSpPr>
        <p:grpSpPr>
          <a:xfrm>
            <a:off x="4056372" y="2310620"/>
            <a:ext cx="515628" cy="397219"/>
            <a:chOff x="0" y="0"/>
            <a:chExt cx="515626" cy="397218"/>
          </a:xfrm>
        </p:grpSpPr>
        <p:sp>
          <p:nvSpPr>
            <p:cNvPr id="240" name="Google Shape;240;p9"/>
            <p:cNvSpPr/>
            <p:nvPr/>
          </p:nvSpPr>
          <p:spPr>
            <a:xfrm>
              <a:off x="0" y="0"/>
              <a:ext cx="515626" cy="3972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682" y="0"/>
                  </a:moveTo>
                  <a:lnTo>
                    <a:pt x="16713" y="66"/>
                  </a:lnTo>
                  <a:lnTo>
                    <a:pt x="14734" y="412"/>
                  </a:lnTo>
                  <a:lnTo>
                    <a:pt x="12689" y="1075"/>
                  </a:lnTo>
                  <a:lnTo>
                    <a:pt x="10744" y="2022"/>
                  </a:lnTo>
                  <a:lnTo>
                    <a:pt x="8913" y="3235"/>
                  </a:lnTo>
                  <a:lnTo>
                    <a:pt x="7209" y="4696"/>
                  </a:lnTo>
                  <a:lnTo>
                    <a:pt x="5647" y="6386"/>
                  </a:lnTo>
                  <a:lnTo>
                    <a:pt x="4239" y="8287"/>
                  </a:lnTo>
                  <a:lnTo>
                    <a:pt x="3000" y="10380"/>
                  </a:lnTo>
                  <a:lnTo>
                    <a:pt x="1943" y="12646"/>
                  </a:lnTo>
                  <a:lnTo>
                    <a:pt x="1081" y="15068"/>
                  </a:lnTo>
                  <a:lnTo>
                    <a:pt x="429" y="17627"/>
                  </a:lnTo>
                  <a:lnTo>
                    <a:pt x="0" y="20304"/>
                  </a:lnTo>
                  <a:lnTo>
                    <a:pt x="18" y="20752"/>
                  </a:lnTo>
                  <a:lnTo>
                    <a:pt x="819" y="21600"/>
                  </a:lnTo>
                  <a:lnTo>
                    <a:pt x="862" y="21600"/>
                  </a:lnTo>
                  <a:lnTo>
                    <a:pt x="2160" y="17977"/>
                  </a:lnTo>
                  <a:lnTo>
                    <a:pt x="2841" y="15448"/>
                  </a:lnTo>
                  <a:lnTo>
                    <a:pt x="3749" y="13074"/>
                  </a:lnTo>
                  <a:lnTo>
                    <a:pt x="4866" y="10876"/>
                  </a:lnTo>
                  <a:lnTo>
                    <a:pt x="6177" y="8876"/>
                  </a:lnTo>
                  <a:lnTo>
                    <a:pt x="7665" y="7097"/>
                  </a:lnTo>
                  <a:lnTo>
                    <a:pt x="9314" y="5561"/>
                  </a:lnTo>
                  <a:lnTo>
                    <a:pt x="11106" y="4290"/>
                  </a:lnTo>
                  <a:lnTo>
                    <a:pt x="13027" y="3306"/>
                  </a:lnTo>
                  <a:lnTo>
                    <a:pt x="15058" y="2631"/>
                  </a:lnTo>
                  <a:lnTo>
                    <a:pt x="17029" y="2301"/>
                  </a:lnTo>
                  <a:lnTo>
                    <a:pt x="21600" y="2276"/>
                  </a:lnTo>
                  <a:lnTo>
                    <a:pt x="21600" y="445"/>
                  </a:lnTo>
                  <a:lnTo>
                    <a:pt x="20624" y="205"/>
                  </a:lnTo>
                  <a:lnTo>
                    <a:pt x="1868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9"/>
            <p:cNvSpPr/>
            <p:nvPr/>
          </p:nvSpPr>
          <p:spPr>
            <a:xfrm>
              <a:off x="453219" y="39868"/>
              <a:ext cx="62407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5907" y="12304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2" name="Google Shape;242;p9"/>
          <p:cNvGrpSpPr/>
          <p:nvPr/>
        </p:nvGrpSpPr>
        <p:grpSpPr>
          <a:xfrm>
            <a:off x="4236156" y="2508734"/>
            <a:ext cx="335846" cy="194786"/>
            <a:chOff x="0" y="0"/>
            <a:chExt cx="335844" cy="194785"/>
          </a:xfrm>
        </p:grpSpPr>
        <p:sp>
          <p:nvSpPr>
            <p:cNvPr id="243" name="Google Shape;243;p9"/>
            <p:cNvSpPr/>
            <p:nvPr/>
          </p:nvSpPr>
          <p:spPr>
            <a:xfrm>
              <a:off x="0" y="0"/>
              <a:ext cx="335844" cy="1947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208" y="0"/>
                  </a:moveTo>
                  <a:lnTo>
                    <a:pt x="12901" y="712"/>
                  </a:lnTo>
                  <a:lnTo>
                    <a:pt x="9728" y="2464"/>
                  </a:lnTo>
                  <a:lnTo>
                    <a:pt x="6807" y="5174"/>
                  </a:lnTo>
                  <a:lnTo>
                    <a:pt x="4197" y="8763"/>
                  </a:lnTo>
                  <a:lnTo>
                    <a:pt x="1956" y="13152"/>
                  </a:lnTo>
                  <a:lnTo>
                    <a:pt x="139" y="18262"/>
                  </a:lnTo>
                  <a:lnTo>
                    <a:pt x="0" y="19145"/>
                  </a:lnTo>
                  <a:lnTo>
                    <a:pt x="65" y="20021"/>
                  </a:lnTo>
                  <a:lnTo>
                    <a:pt x="316" y="20791"/>
                  </a:lnTo>
                  <a:lnTo>
                    <a:pt x="734" y="21355"/>
                  </a:lnTo>
                  <a:lnTo>
                    <a:pt x="927" y="21521"/>
                  </a:lnTo>
                  <a:lnTo>
                    <a:pt x="1131" y="21600"/>
                  </a:lnTo>
                  <a:lnTo>
                    <a:pt x="1821" y="21600"/>
                  </a:lnTo>
                  <a:lnTo>
                    <a:pt x="2293" y="21134"/>
                  </a:lnTo>
                  <a:lnTo>
                    <a:pt x="2528" y="20330"/>
                  </a:lnTo>
                  <a:lnTo>
                    <a:pt x="4092" y="15921"/>
                  </a:lnTo>
                  <a:lnTo>
                    <a:pt x="6018" y="12137"/>
                  </a:lnTo>
                  <a:lnTo>
                    <a:pt x="8257" y="9045"/>
                  </a:lnTo>
                  <a:lnTo>
                    <a:pt x="10760" y="6714"/>
                  </a:lnTo>
                  <a:lnTo>
                    <a:pt x="13477" y="5210"/>
                  </a:lnTo>
                  <a:lnTo>
                    <a:pt x="16309" y="4604"/>
                  </a:lnTo>
                  <a:lnTo>
                    <a:pt x="21600" y="4604"/>
                  </a:lnTo>
                  <a:lnTo>
                    <a:pt x="21600" y="1217"/>
                  </a:lnTo>
                  <a:lnTo>
                    <a:pt x="19519" y="341"/>
                  </a:lnTo>
                  <a:lnTo>
                    <a:pt x="1620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9"/>
            <p:cNvSpPr/>
            <p:nvPr/>
          </p:nvSpPr>
          <p:spPr>
            <a:xfrm>
              <a:off x="253569" y="41217"/>
              <a:ext cx="82275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1590" y="4848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5" name="Google Shape;245;p9"/>
          <p:cNvGrpSpPr/>
          <p:nvPr/>
        </p:nvGrpSpPr>
        <p:grpSpPr>
          <a:xfrm>
            <a:off x="4231925" y="3267211"/>
            <a:ext cx="341463" cy="784002"/>
            <a:chOff x="0" y="0"/>
            <a:chExt cx="341462" cy="784001"/>
          </a:xfrm>
        </p:grpSpPr>
        <p:sp>
          <p:nvSpPr>
            <p:cNvPr id="246" name="Google Shape;246;p9"/>
            <p:cNvSpPr/>
            <p:nvPr/>
          </p:nvSpPr>
          <p:spPr>
            <a:xfrm>
              <a:off x="304190" y="727327"/>
              <a:ext cx="35885" cy="5667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065" y="0"/>
                  </a:moveTo>
                  <a:lnTo>
                    <a:pt x="719" y="3519"/>
                  </a:lnTo>
                  <a:lnTo>
                    <a:pt x="0" y="6830"/>
                  </a:lnTo>
                  <a:lnTo>
                    <a:pt x="2783" y="9153"/>
                  </a:lnTo>
                  <a:lnTo>
                    <a:pt x="11348" y="15547"/>
                  </a:lnTo>
                  <a:lnTo>
                    <a:pt x="21000" y="21313"/>
                  </a:lnTo>
                  <a:lnTo>
                    <a:pt x="21600" y="21600"/>
                  </a:lnTo>
                  <a:lnTo>
                    <a:pt x="21600" y="6905"/>
                  </a:lnTo>
                  <a:lnTo>
                    <a:pt x="16077" y="2783"/>
                  </a:lnTo>
                  <a:lnTo>
                    <a:pt x="13286" y="460"/>
                  </a:lnTo>
                  <a:lnTo>
                    <a:pt x="806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9"/>
            <p:cNvSpPr/>
            <p:nvPr/>
          </p:nvSpPr>
          <p:spPr>
            <a:xfrm>
              <a:off x="264388" y="571244"/>
              <a:ext cx="35980" cy="1107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872" y="0"/>
                  </a:moveTo>
                  <a:lnTo>
                    <a:pt x="884" y="1119"/>
                  </a:lnTo>
                  <a:lnTo>
                    <a:pt x="183" y="4142"/>
                  </a:lnTo>
                  <a:lnTo>
                    <a:pt x="0" y="5675"/>
                  </a:lnTo>
                  <a:lnTo>
                    <a:pt x="0" y="7192"/>
                  </a:lnTo>
                  <a:lnTo>
                    <a:pt x="2468" y="16568"/>
                  </a:lnTo>
                  <a:lnTo>
                    <a:pt x="8684" y="21600"/>
                  </a:lnTo>
                  <a:lnTo>
                    <a:pt x="13083" y="21600"/>
                  </a:lnTo>
                  <a:lnTo>
                    <a:pt x="13732" y="21575"/>
                  </a:lnTo>
                  <a:lnTo>
                    <a:pt x="18855" y="21174"/>
                  </a:lnTo>
                  <a:lnTo>
                    <a:pt x="21600" y="19716"/>
                  </a:lnTo>
                  <a:lnTo>
                    <a:pt x="20525" y="18267"/>
                  </a:lnTo>
                  <a:lnTo>
                    <a:pt x="18830" y="15614"/>
                  </a:lnTo>
                  <a:lnTo>
                    <a:pt x="17614" y="12876"/>
                  </a:lnTo>
                  <a:lnTo>
                    <a:pt x="16879" y="10065"/>
                  </a:lnTo>
                  <a:lnTo>
                    <a:pt x="16629" y="7192"/>
                  </a:lnTo>
                  <a:lnTo>
                    <a:pt x="16645" y="5675"/>
                  </a:lnTo>
                  <a:lnTo>
                    <a:pt x="16797" y="4412"/>
                  </a:lnTo>
                  <a:lnTo>
                    <a:pt x="17468" y="1525"/>
                  </a:lnTo>
                  <a:lnTo>
                    <a:pt x="14037" y="228"/>
                  </a:lnTo>
                  <a:lnTo>
                    <a:pt x="487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9"/>
            <p:cNvSpPr/>
            <p:nvPr/>
          </p:nvSpPr>
          <p:spPr>
            <a:xfrm>
              <a:off x="280225" y="413459"/>
              <a:ext cx="59850" cy="1048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407" y="0"/>
                  </a:moveTo>
                  <a:lnTo>
                    <a:pt x="6592" y="9620"/>
                  </a:lnTo>
                  <a:lnTo>
                    <a:pt x="871" y="17844"/>
                  </a:lnTo>
                  <a:lnTo>
                    <a:pt x="0" y="19340"/>
                  </a:lnTo>
                  <a:lnTo>
                    <a:pt x="1416" y="20957"/>
                  </a:lnTo>
                  <a:lnTo>
                    <a:pt x="4556" y="21553"/>
                  </a:lnTo>
                  <a:lnTo>
                    <a:pt x="5088" y="21600"/>
                  </a:lnTo>
                  <a:lnTo>
                    <a:pt x="7705" y="21600"/>
                  </a:lnTo>
                  <a:lnTo>
                    <a:pt x="9653" y="20844"/>
                  </a:lnTo>
                  <a:lnTo>
                    <a:pt x="10350" y="19649"/>
                  </a:lnTo>
                  <a:lnTo>
                    <a:pt x="12818" y="15796"/>
                  </a:lnTo>
                  <a:lnTo>
                    <a:pt x="15665" y="12016"/>
                  </a:lnTo>
                  <a:lnTo>
                    <a:pt x="18882" y="8322"/>
                  </a:lnTo>
                  <a:lnTo>
                    <a:pt x="21600" y="5590"/>
                  </a:lnTo>
                  <a:lnTo>
                    <a:pt x="21600" y="1097"/>
                  </a:lnTo>
                  <a:lnTo>
                    <a:pt x="1840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9"/>
            <p:cNvSpPr/>
            <p:nvPr/>
          </p:nvSpPr>
          <p:spPr>
            <a:xfrm>
              <a:off x="328761" y="28753"/>
              <a:ext cx="12701" cy="278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6716" y="3441"/>
                  </a:lnTo>
                  <a:lnTo>
                    <a:pt x="0" y="15085"/>
                  </a:lnTo>
                  <a:lnTo>
                    <a:pt x="10475" y="20779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9"/>
            <p:cNvSpPr/>
            <p:nvPr/>
          </p:nvSpPr>
          <p:spPr>
            <a:xfrm>
              <a:off x="166127" y="5230"/>
              <a:ext cx="111965" cy="3786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3" y="0"/>
                  </a:moveTo>
                  <a:lnTo>
                    <a:pt x="255" y="3268"/>
                  </a:lnTo>
                  <a:lnTo>
                    <a:pt x="0" y="11963"/>
                  </a:lnTo>
                  <a:lnTo>
                    <a:pt x="1088" y="15796"/>
                  </a:lnTo>
                  <a:lnTo>
                    <a:pt x="6558" y="17284"/>
                  </a:lnTo>
                  <a:lnTo>
                    <a:pt x="10536" y="18550"/>
                  </a:lnTo>
                  <a:lnTo>
                    <a:pt x="14477" y="19964"/>
                  </a:lnTo>
                  <a:lnTo>
                    <a:pt x="18493" y="21571"/>
                  </a:lnTo>
                  <a:lnTo>
                    <a:pt x="18623" y="21600"/>
                  </a:lnTo>
                  <a:lnTo>
                    <a:pt x="20056" y="21600"/>
                  </a:lnTo>
                  <a:lnTo>
                    <a:pt x="21201" y="18760"/>
                  </a:lnTo>
                  <a:lnTo>
                    <a:pt x="21600" y="10492"/>
                  </a:lnTo>
                  <a:lnTo>
                    <a:pt x="20581" y="6493"/>
                  </a:lnTo>
                  <a:lnTo>
                    <a:pt x="15161" y="4290"/>
                  </a:lnTo>
                  <a:lnTo>
                    <a:pt x="11147" y="2852"/>
                  </a:lnTo>
                  <a:lnTo>
                    <a:pt x="7096" y="1564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9"/>
            <p:cNvSpPr/>
            <p:nvPr/>
          </p:nvSpPr>
          <p:spPr>
            <a:xfrm>
              <a:off x="37151" y="21784"/>
              <a:ext cx="68590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8130" y="1318"/>
                  </a:lnTo>
                  <a:lnTo>
                    <a:pt x="18980" y="21600"/>
                  </a:lnTo>
                  <a:lnTo>
                    <a:pt x="2132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9"/>
            <p:cNvSpPr/>
            <p:nvPr/>
          </p:nvSpPr>
          <p:spPr>
            <a:xfrm>
              <a:off x="0" y="0"/>
              <a:ext cx="111519" cy="2837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024" y="0"/>
                  </a:moveTo>
                  <a:lnTo>
                    <a:pt x="3765" y="231"/>
                  </a:lnTo>
                  <a:lnTo>
                    <a:pt x="1146" y="637"/>
                  </a:lnTo>
                  <a:lnTo>
                    <a:pt x="0" y="5558"/>
                  </a:lnTo>
                  <a:lnTo>
                    <a:pt x="130" y="17191"/>
                  </a:lnTo>
                  <a:lnTo>
                    <a:pt x="1390" y="21600"/>
                  </a:lnTo>
                  <a:lnTo>
                    <a:pt x="4007" y="21308"/>
                  </a:lnTo>
                  <a:lnTo>
                    <a:pt x="7196" y="21096"/>
                  </a:lnTo>
                  <a:lnTo>
                    <a:pt x="20481" y="21096"/>
                  </a:lnTo>
                  <a:lnTo>
                    <a:pt x="21497" y="17268"/>
                  </a:lnTo>
                  <a:lnTo>
                    <a:pt x="21600" y="5751"/>
                  </a:lnTo>
                  <a:lnTo>
                    <a:pt x="20441" y="869"/>
                  </a:lnTo>
                  <a:lnTo>
                    <a:pt x="18961" y="665"/>
                  </a:lnTo>
                  <a:lnTo>
                    <a:pt x="12168" y="30"/>
                  </a:lnTo>
                  <a:lnTo>
                    <a:pt x="702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3" name="Google Shape;253;p9"/>
          <p:cNvGrpSpPr/>
          <p:nvPr/>
        </p:nvGrpSpPr>
        <p:grpSpPr>
          <a:xfrm>
            <a:off x="-1" y="3009001"/>
            <a:ext cx="624912" cy="227097"/>
            <a:chOff x="0" y="0"/>
            <a:chExt cx="624910" cy="227095"/>
          </a:xfrm>
        </p:grpSpPr>
        <p:sp>
          <p:nvSpPr>
            <p:cNvPr id="254" name="Google Shape;254;p9"/>
            <p:cNvSpPr/>
            <p:nvPr/>
          </p:nvSpPr>
          <p:spPr>
            <a:xfrm>
              <a:off x="276972" y="41861"/>
              <a:ext cx="347938" cy="1852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78" y="0"/>
                  </a:moveTo>
                  <a:lnTo>
                    <a:pt x="0" y="0"/>
                  </a:lnTo>
                  <a:lnTo>
                    <a:pt x="2853" y="579"/>
                  </a:lnTo>
                  <a:lnTo>
                    <a:pt x="5632" y="1769"/>
                  </a:lnTo>
                  <a:lnTo>
                    <a:pt x="8311" y="3549"/>
                  </a:lnTo>
                  <a:lnTo>
                    <a:pt x="10862" y="5898"/>
                  </a:lnTo>
                  <a:lnTo>
                    <a:pt x="13260" y="8795"/>
                  </a:lnTo>
                  <a:lnTo>
                    <a:pt x="15476" y="12219"/>
                  </a:lnTo>
                  <a:lnTo>
                    <a:pt x="17485" y="16149"/>
                  </a:lnTo>
                  <a:lnTo>
                    <a:pt x="19260" y="20564"/>
                  </a:lnTo>
                  <a:lnTo>
                    <a:pt x="19622" y="21243"/>
                  </a:lnTo>
                  <a:lnTo>
                    <a:pt x="20079" y="21595"/>
                  </a:lnTo>
                  <a:lnTo>
                    <a:pt x="20574" y="21600"/>
                  </a:lnTo>
                  <a:lnTo>
                    <a:pt x="21048" y="21237"/>
                  </a:lnTo>
                  <a:lnTo>
                    <a:pt x="21410" y="20555"/>
                  </a:lnTo>
                  <a:lnTo>
                    <a:pt x="21597" y="19697"/>
                  </a:lnTo>
                  <a:lnTo>
                    <a:pt x="21600" y="18768"/>
                  </a:lnTo>
                  <a:lnTo>
                    <a:pt x="21406" y="17878"/>
                  </a:lnTo>
                  <a:lnTo>
                    <a:pt x="19635" y="13423"/>
                  </a:lnTo>
                  <a:lnTo>
                    <a:pt x="17647" y="9408"/>
                  </a:lnTo>
                  <a:lnTo>
                    <a:pt x="15466" y="5852"/>
                  </a:lnTo>
                  <a:lnTo>
                    <a:pt x="13113" y="2772"/>
                  </a:lnTo>
                  <a:lnTo>
                    <a:pt x="10611" y="184"/>
                  </a:lnTo>
                  <a:lnTo>
                    <a:pt x="1037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0" y="0"/>
              <a:ext cx="444137" cy="1367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118" y="0"/>
                  </a:moveTo>
                  <a:lnTo>
                    <a:pt x="10832" y="192"/>
                  </a:lnTo>
                  <a:lnTo>
                    <a:pt x="8534" y="1194"/>
                  </a:lnTo>
                  <a:lnTo>
                    <a:pt x="6159" y="3121"/>
                  </a:lnTo>
                  <a:lnTo>
                    <a:pt x="3901" y="5873"/>
                  </a:lnTo>
                  <a:lnTo>
                    <a:pt x="1776" y="9399"/>
                  </a:lnTo>
                  <a:lnTo>
                    <a:pt x="0" y="13210"/>
                  </a:lnTo>
                  <a:lnTo>
                    <a:pt x="0" y="21600"/>
                  </a:lnTo>
                  <a:lnTo>
                    <a:pt x="327" y="20621"/>
                  </a:lnTo>
                  <a:lnTo>
                    <a:pt x="2241" y="16157"/>
                  </a:lnTo>
                  <a:lnTo>
                    <a:pt x="4322" y="12463"/>
                  </a:lnTo>
                  <a:lnTo>
                    <a:pt x="6551" y="9604"/>
                  </a:lnTo>
                  <a:lnTo>
                    <a:pt x="8910" y="7644"/>
                  </a:lnTo>
                  <a:lnTo>
                    <a:pt x="11198" y="6687"/>
                  </a:lnTo>
                  <a:lnTo>
                    <a:pt x="21600" y="6614"/>
                  </a:lnTo>
                  <a:lnTo>
                    <a:pt x="19723" y="4051"/>
                  </a:lnTo>
                  <a:lnTo>
                    <a:pt x="17580" y="1953"/>
                  </a:lnTo>
                  <a:lnTo>
                    <a:pt x="15373" y="595"/>
                  </a:lnTo>
                  <a:lnTo>
                    <a:pt x="1311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6" name="Google Shape;256;p9"/>
          <p:cNvGrpSpPr/>
          <p:nvPr/>
        </p:nvGrpSpPr>
        <p:grpSpPr>
          <a:xfrm>
            <a:off x="3523" y="3207107"/>
            <a:ext cx="454902" cy="194791"/>
            <a:chOff x="0" y="0"/>
            <a:chExt cx="454900" cy="194790"/>
          </a:xfrm>
        </p:grpSpPr>
        <p:sp>
          <p:nvSpPr>
            <p:cNvPr id="257" name="Google Shape;257;p9"/>
            <p:cNvSpPr/>
            <p:nvPr/>
          </p:nvSpPr>
          <p:spPr>
            <a:xfrm>
              <a:off x="0" y="0"/>
              <a:ext cx="409527" cy="1947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3" y="0"/>
                  </a:moveTo>
                  <a:lnTo>
                    <a:pt x="10581" y="712"/>
                  </a:lnTo>
                  <a:lnTo>
                    <a:pt x="7977" y="2464"/>
                  </a:lnTo>
                  <a:lnTo>
                    <a:pt x="5582" y="5174"/>
                  </a:lnTo>
                  <a:lnTo>
                    <a:pt x="3442" y="8763"/>
                  </a:lnTo>
                  <a:lnTo>
                    <a:pt x="1604" y="13152"/>
                  </a:lnTo>
                  <a:lnTo>
                    <a:pt x="114" y="18262"/>
                  </a:lnTo>
                  <a:lnTo>
                    <a:pt x="0" y="19145"/>
                  </a:lnTo>
                  <a:lnTo>
                    <a:pt x="54" y="20021"/>
                  </a:lnTo>
                  <a:lnTo>
                    <a:pt x="259" y="20791"/>
                  </a:lnTo>
                  <a:lnTo>
                    <a:pt x="602" y="21355"/>
                  </a:lnTo>
                  <a:lnTo>
                    <a:pt x="760" y="21521"/>
                  </a:lnTo>
                  <a:lnTo>
                    <a:pt x="927" y="21600"/>
                  </a:lnTo>
                  <a:lnTo>
                    <a:pt x="1494" y="21600"/>
                  </a:lnTo>
                  <a:lnTo>
                    <a:pt x="1881" y="21134"/>
                  </a:lnTo>
                  <a:lnTo>
                    <a:pt x="2073" y="20330"/>
                  </a:lnTo>
                  <a:lnTo>
                    <a:pt x="3356" y="15921"/>
                  </a:lnTo>
                  <a:lnTo>
                    <a:pt x="4935" y="12137"/>
                  </a:lnTo>
                  <a:lnTo>
                    <a:pt x="6772" y="9046"/>
                  </a:lnTo>
                  <a:lnTo>
                    <a:pt x="8824" y="6714"/>
                  </a:lnTo>
                  <a:lnTo>
                    <a:pt x="11052" y="5210"/>
                  </a:lnTo>
                  <a:lnTo>
                    <a:pt x="13375" y="4604"/>
                  </a:lnTo>
                  <a:lnTo>
                    <a:pt x="21600" y="4604"/>
                  </a:lnTo>
                  <a:lnTo>
                    <a:pt x="21213" y="4062"/>
                  </a:lnTo>
                  <a:lnTo>
                    <a:pt x="18667" y="1705"/>
                  </a:lnTo>
                  <a:lnTo>
                    <a:pt x="16007" y="341"/>
                  </a:lnTo>
                  <a:lnTo>
                    <a:pt x="1329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9"/>
            <p:cNvSpPr/>
            <p:nvPr/>
          </p:nvSpPr>
          <p:spPr>
            <a:xfrm>
              <a:off x="253579" y="41517"/>
              <a:ext cx="201321" cy="6133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732" y="0"/>
                  </a:moveTo>
                  <a:lnTo>
                    <a:pt x="0" y="0"/>
                  </a:lnTo>
                  <a:lnTo>
                    <a:pt x="4737" y="955"/>
                  </a:lnTo>
                  <a:lnTo>
                    <a:pt x="9383" y="4709"/>
                  </a:lnTo>
                  <a:lnTo>
                    <a:pt x="13838" y="11178"/>
                  </a:lnTo>
                  <a:lnTo>
                    <a:pt x="17998" y="20278"/>
                  </a:lnTo>
                  <a:lnTo>
                    <a:pt x="18787" y="21600"/>
                  </a:lnTo>
                  <a:lnTo>
                    <a:pt x="21600" y="13722"/>
                  </a:lnTo>
                  <a:lnTo>
                    <a:pt x="21342" y="11046"/>
                  </a:lnTo>
                  <a:lnTo>
                    <a:pt x="20772" y="8823"/>
                  </a:lnTo>
                  <a:lnTo>
                    <a:pt x="1673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9" name="Google Shape;259;p9"/>
          <p:cNvSpPr/>
          <p:nvPr/>
        </p:nvSpPr>
        <p:spPr>
          <a:xfrm>
            <a:off x="-1" y="3739398"/>
            <a:ext cx="141684" cy="29568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2316" y="0"/>
                </a:moveTo>
                <a:lnTo>
                  <a:pt x="11214" y="164"/>
                </a:lnTo>
                <a:lnTo>
                  <a:pt x="10506" y="247"/>
                </a:lnTo>
                <a:lnTo>
                  <a:pt x="527" y="2113"/>
                </a:lnTo>
                <a:lnTo>
                  <a:pt x="0" y="2213"/>
                </a:lnTo>
                <a:lnTo>
                  <a:pt x="0" y="21600"/>
                </a:lnTo>
                <a:lnTo>
                  <a:pt x="21600" y="21206"/>
                </a:lnTo>
                <a:lnTo>
                  <a:pt x="18695" y="19471"/>
                </a:lnTo>
                <a:lnTo>
                  <a:pt x="15915" y="17787"/>
                </a:lnTo>
                <a:lnTo>
                  <a:pt x="13136" y="16178"/>
                </a:lnTo>
                <a:lnTo>
                  <a:pt x="10231" y="14665"/>
                </a:lnTo>
                <a:lnTo>
                  <a:pt x="7735" y="13186"/>
                </a:lnTo>
                <a:lnTo>
                  <a:pt x="6395" y="11659"/>
                </a:lnTo>
                <a:lnTo>
                  <a:pt x="6253" y="10004"/>
                </a:lnTo>
                <a:lnTo>
                  <a:pt x="7350" y="8140"/>
                </a:lnTo>
                <a:lnTo>
                  <a:pt x="8817" y="6196"/>
                </a:lnTo>
                <a:lnTo>
                  <a:pt x="10028" y="4183"/>
                </a:lnTo>
                <a:lnTo>
                  <a:pt x="11141" y="2113"/>
                </a:lnTo>
                <a:lnTo>
                  <a:pt x="12316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60" name="Google Shape;260;p9"/>
          <p:cNvGrpSpPr/>
          <p:nvPr/>
        </p:nvGrpSpPr>
        <p:grpSpPr>
          <a:xfrm>
            <a:off x="4252550" y="673101"/>
            <a:ext cx="286145" cy="292991"/>
            <a:chOff x="0" y="0"/>
            <a:chExt cx="286143" cy="292990"/>
          </a:xfrm>
        </p:grpSpPr>
        <p:sp>
          <p:nvSpPr>
            <p:cNvPr id="261" name="Google Shape;261;p9"/>
            <p:cNvSpPr/>
            <p:nvPr/>
          </p:nvSpPr>
          <p:spPr>
            <a:xfrm>
              <a:off x="100024" y="213423"/>
              <a:ext cx="85953" cy="79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12" y="545"/>
                  </a:lnTo>
                  <a:lnTo>
                    <a:pt x="2139" y="2075"/>
                  </a:lnTo>
                  <a:lnTo>
                    <a:pt x="5672" y="6825"/>
                  </a:lnTo>
                  <a:lnTo>
                    <a:pt x="16899" y="21600"/>
                  </a:lnTo>
                  <a:lnTo>
                    <a:pt x="18042" y="16710"/>
                  </a:lnTo>
                  <a:lnTo>
                    <a:pt x="19175" y="11999"/>
                  </a:lnTo>
                  <a:lnTo>
                    <a:pt x="20184" y="7389"/>
                  </a:lnTo>
                  <a:lnTo>
                    <a:pt x="20956" y="28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0" y="40576"/>
              <a:ext cx="286143" cy="1807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" y="0"/>
                  </a:moveTo>
                  <a:lnTo>
                    <a:pt x="1409" y="575"/>
                  </a:lnTo>
                  <a:lnTo>
                    <a:pt x="1481" y="951"/>
                  </a:lnTo>
                  <a:lnTo>
                    <a:pt x="2736" y="5785"/>
                  </a:lnTo>
                  <a:lnTo>
                    <a:pt x="3325" y="8015"/>
                  </a:lnTo>
                  <a:lnTo>
                    <a:pt x="3932" y="10233"/>
                  </a:lnTo>
                  <a:lnTo>
                    <a:pt x="4164" y="11060"/>
                  </a:lnTo>
                  <a:lnTo>
                    <a:pt x="4099" y="11623"/>
                  </a:lnTo>
                  <a:lnTo>
                    <a:pt x="3805" y="12327"/>
                  </a:lnTo>
                  <a:lnTo>
                    <a:pt x="2864" y="14595"/>
                  </a:lnTo>
                  <a:lnTo>
                    <a:pt x="0" y="21600"/>
                  </a:lnTo>
                  <a:lnTo>
                    <a:pt x="391" y="21565"/>
                  </a:lnTo>
                  <a:lnTo>
                    <a:pt x="662" y="21551"/>
                  </a:lnTo>
                  <a:lnTo>
                    <a:pt x="5506" y="20946"/>
                  </a:lnTo>
                  <a:lnTo>
                    <a:pt x="7551" y="20652"/>
                  </a:lnTo>
                  <a:lnTo>
                    <a:pt x="14039" y="20652"/>
                  </a:lnTo>
                  <a:lnTo>
                    <a:pt x="16602" y="16858"/>
                  </a:lnTo>
                  <a:lnTo>
                    <a:pt x="17847" y="16249"/>
                  </a:lnTo>
                  <a:lnTo>
                    <a:pt x="19080" y="15499"/>
                  </a:lnTo>
                  <a:lnTo>
                    <a:pt x="21600" y="13854"/>
                  </a:lnTo>
                  <a:lnTo>
                    <a:pt x="21317" y="13532"/>
                  </a:lnTo>
                  <a:lnTo>
                    <a:pt x="21147" y="13312"/>
                  </a:lnTo>
                  <a:lnTo>
                    <a:pt x="17101" y="9392"/>
                  </a:lnTo>
                  <a:lnTo>
                    <a:pt x="15802" y="8179"/>
                  </a:lnTo>
                  <a:lnTo>
                    <a:pt x="15223" y="7648"/>
                  </a:lnTo>
                  <a:lnTo>
                    <a:pt x="14982" y="7036"/>
                  </a:lnTo>
                  <a:lnTo>
                    <a:pt x="14985" y="5785"/>
                  </a:lnTo>
                  <a:lnTo>
                    <a:pt x="14975" y="4802"/>
                  </a:lnTo>
                  <a:lnTo>
                    <a:pt x="14939" y="3623"/>
                  </a:lnTo>
                  <a:lnTo>
                    <a:pt x="14910" y="2918"/>
                  </a:lnTo>
                  <a:lnTo>
                    <a:pt x="8146" y="2918"/>
                  </a:lnTo>
                  <a:lnTo>
                    <a:pt x="7488" y="2624"/>
                  </a:lnTo>
                  <a:lnTo>
                    <a:pt x="6962" y="2246"/>
                  </a:lnTo>
                  <a:lnTo>
                    <a:pt x="6363" y="2118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9"/>
            <p:cNvSpPr/>
            <p:nvPr/>
          </p:nvSpPr>
          <p:spPr>
            <a:xfrm>
              <a:off x="107909" y="0"/>
              <a:ext cx="89614" cy="649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88" y="0"/>
                  </a:moveTo>
                  <a:lnTo>
                    <a:pt x="12780" y="9320"/>
                  </a:lnTo>
                  <a:lnTo>
                    <a:pt x="8972" y="13859"/>
                  </a:lnTo>
                  <a:lnTo>
                    <a:pt x="5247" y="18427"/>
                  </a:lnTo>
                  <a:lnTo>
                    <a:pt x="3576" y="20240"/>
                  </a:lnTo>
                  <a:lnTo>
                    <a:pt x="1860" y="2135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389" y="17005"/>
                  </a:lnTo>
                  <a:lnTo>
                    <a:pt x="206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4" name="Google Shape;264;p9"/>
          <p:cNvGrpSpPr/>
          <p:nvPr/>
        </p:nvGrpSpPr>
        <p:grpSpPr>
          <a:xfrm>
            <a:off x="4264752" y="4451051"/>
            <a:ext cx="286145" cy="292990"/>
            <a:chOff x="0" y="0"/>
            <a:chExt cx="286143" cy="292989"/>
          </a:xfrm>
        </p:grpSpPr>
        <p:sp>
          <p:nvSpPr>
            <p:cNvPr id="265" name="Google Shape;265;p9"/>
            <p:cNvSpPr/>
            <p:nvPr/>
          </p:nvSpPr>
          <p:spPr>
            <a:xfrm>
              <a:off x="100024" y="213423"/>
              <a:ext cx="85953" cy="795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12" y="545"/>
                  </a:lnTo>
                  <a:lnTo>
                    <a:pt x="2139" y="2075"/>
                  </a:lnTo>
                  <a:lnTo>
                    <a:pt x="5672" y="6825"/>
                  </a:lnTo>
                  <a:lnTo>
                    <a:pt x="16899" y="21600"/>
                  </a:lnTo>
                  <a:lnTo>
                    <a:pt x="18042" y="16710"/>
                  </a:lnTo>
                  <a:lnTo>
                    <a:pt x="19175" y="11999"/>
                  </a:lnTo>
                  <a:lnTo>
                    <a:pt x="20184" y="7389"/>
                  </a:lnTo>
                  <a:lnTo>
                    <a:pt x="20956" y="28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9"/>
            <p:cNvSpPr/>
            <p:nvPr/>
          </p:nvSpPr>
          <p:spPr>
            <a:xfrm>
              <a:off x="0" y="40576"/>
              <a:ext cx="286143" cy="1807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" y="0"/>
                  </a:moveTo>
                  <a:lnTo>
                    <a:pt x="1409" y="575"/>
                  </a:lnTo>
                  <a:lnTo>
                    <a:pt x="1481" y="951"/>
                  </a:lnTo>
                  <a:lnTo>
                    <a:pt x="2736" y="5785"/>
                  </a:lnTo>
                  <a:lnTo>
                    <a:pt x="3325" y="8015"/>
                  </a:lnTo>
                  <a:lnTo>
                    <a:pt x="3932" y="10233"/>
                  </a:lnTo>
                  <a:lnTo>
                    <a:pt x="4164" y="11060"/>
                  </a:lnTo>
                  <a:lnTo>
                    <a:pt x="4099" y="11623"/>
                  </a:lnTo>
                  <a:lnTo>
                    <a:pt x="3805" y="12327"/>
                  </a:lnTo>
                  <a:lnTo>
                    <a:pt x="2864" y="14595"/>
                  </a:lnTo>
                  <a:lnTo>
                    <a:pt x="0" y="21600"/>
                  </a:lnTo>
                  <a:lnTo>
                    <a:pt x="391" y="21565"/>
                  </a:lnTo>
                  <a:lnTo>
                    <a:pt x="662" y="21551"/>
                  </a:lnTo>
                  <a:lnTo>
                    <a:pt x="5506" y="20946"/>
                  </a:lnTo>
                  <a:lnTo>
                    <a:pt x="7551" y="20652"/>
                  </a:lnTo>
                  <a:lnTo>
                    <a:pt x="14039" y="20652"/>
                  </a:lnTo>
                  <a:lnTo>
                    <a:pt x="16602" y="16858"/>
                  </a:lnTo>
                  <a:lnTo>
                    <a:pt x="17847" y="16248"/>
                  </a:lnTo>
                  <a:lnTo>
                    <a:pt x="19080" y="15498"/>
                  </a:lnTo>
                  <a:lnTo>
                    <a:pt x="21600" y="13854"/>
                  </a:lnTo>
                  <a:lnTo>
                    <a:pt x="21317" y="13532"/>
                  </a:lnTo>
                  <a:lnTo>
                    <a:pt x="21147" y="13312"/>
                  </a:lnTo>
                  <a:lnTo>
                    <a:pt x="17101" y="9392"/>
                  </a:lnTo>
                  <a:lnTo>
                    <a:pt x="15802" y="8179"/>
                  </a:lnTo>
                  <a:lnTo>
                    <a:pt x="15223" y="7648"/>
                  </a:lnTo>
                  <a:lnTo>
                    <a:pt x="14982" y="7036"/>
                  </a:lnTo>
                  <a:lnTo>
                    <a:pt x="14985" y="5785"/>
                  </a:lnTo>
                  <a:lnTo>
                    <a:pt x="14975" y="4800"/>
                  </a:lnTo>
                  <a:lnTo>
                    <a:pt x="14939" y="3622"/>
                  </a:lnTo>
                  <a:lnTo>
                    <a:pt x="14910" y="2917"/>
                  </a:lnTo>
                  <a:lnTo>
                    <a:pt x="8146" y="2917"/>
                  </a:lnTo>
                  <a:lnTo>
                    <a:pt x="7488" y="2624"/>
                  </a:lnTo>
                  <a:lnTo>
                    <a:pt x="6962" y="2246"/>
                  </a:lnTo>
                  <a:lnTo>
                    <a:pt x="6363" y="2118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9"/>
            <p:cNvSpPr/>
            <p:nvPr/>
          </p:nvSpPr>
          <p:spPr>
            <a:xfrm>
              <a:off x="107909" y="0"/>
              <a:ext cx="89614" cy="6499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88" y="0"/>
                  </a:moveTo>
                  <a:lnTo>
                    <a:pt x="8974" y="13860"/>
                  </a:lnTo>
                  <a:lnTo>
                    <a:pt x="5247" y="18429"/>
                  </a:lnTo>
                  <a:lnTo>
                    <a:pt x="3576" y="20241"/>
                  </a:lnTo>
                  <a:lnTo>
                    <a:pt x="1860" y="2135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389" y="17006"/>
                  </a:lnTo>
                  <a:lnTo>
                    <a:pt x="206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8" name="Google Shape;268;p9"/>
          <p:cNvGrpSpPr/>
          <p:nvPr/>
        </p:nvGrpSpPr>
        <p:grpSpPr>
          <a:xfrm>
            <a:off x="1899309" y="2448426"/>
            <a:ext cx="286145" cy="292991"/>
            <a:chOff x="0" y="0"/>
            <a:chExt cx="286143" cy="292990"/>
          </a:xfrm>
        </p:grpSpPr>
        <p:sp>
          <p:nvSpPr>
            <p:cNvPr id="269" name="Google Shape;269;p9"/>
            <p:cNvSpPr/>
            <p:nvPr/>
          </p:nvSpPr>
          <p:spPr>
            <a:xfrm>
              <a:off x="100024" y="213423"/>
              <a:ext cx="85953" cy="79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12" y="545"/>
                  </a:lnTo>
                  <a:lnTo>
                    <a:pt x="2139" y="2075"/>
                  </a:lnTo>
                  <a:lnTo>
                    <a:pt x="5672" y="6825"/>
                  </a:lnTo>
                  <a:lnTo>
                    <a:pt x="16899" y="21600"/>
                  </a:lnTo>
                  <a:lnTo>
                    <a:pt x="18042" y="16710"/>
                  </a:lnTo>
                  <a:lnTo>
                    <a:pt x="19175" y="11999"/>
                  </a:lnTo>
                  <a:lnTo>
                    <a:pt x="20184" y="7389"/>
                  </a:lnTo>
                  <a:lnTo>
                    <a:pt x="20956" y="28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9"/>
            <p:cNvSpPr/>
            <p:nvPr/>
          </p:nvSpPr>
          <p:spPr>
            <a:xfrm>
              <a:off x="0" y="40576"/>
              <a:ext cx="286143" cy="1807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" y="0"/>
                  </a:moveTo>
                  <a:lnTo>
                    <a:pt x="1409" y="577"/>
                  </a:lnTo>
                  <a:lnTo>
                    <a:pt x="1481" y="951"/>
                  </a:lnTo>
                  <a:lnTo>
                    <a:pt x="2736" y="5785"/>
                  </a:lnTo>
                  <a:lnTo>
                    <a:pt x="3325" y="8015"/>
                  </a:lnTo>
                  <a:lnTo>
                    <a:pt x="3932" y="10233"/>
                  </a:lnTo>
                  <a:lnTo>
                    <a:pt x="4164" y="11060"/>
                  </a:lnTo>
                  <a:lnTo>
                    <a:pt x="4099" y="11623"/>
                  </a:lnTo>
                  <a:lnTo>
                    <a:pt x="3805" y="12327"/>
                  </a:lnTo>
                  <a:lnTo>
                    <a:pt x="2864" y="14595"/>
                  </a:lnTo>
                  <a:lnTo>
                    <a:pt x="0" y="21600"/>
                  </a:lnTo>
                  <a:lnTo>
                    <a:pt x="391" y="21565"/>
                  </a:lnTo>
                  <a:lnTo>
                    <a:pt x="662" y="21551"/>
                  </a:lnTo>
                  <a:lnTo>
                    <a:pt x="5506" y="20946"/>
                  </a:lnTo>
                  <a:lnTo>
                    <a:pt x="7551" y="20652"/>
                  </a:lnTo>
                  <a:lnTo>
                    <a:pt x="14039" y="20652"/>
                  </a:lnTo>
                  <a:lnTo>
                    <a:pt x="16601" y="16858"/>
                  </a:lnTo>
                  <a:lnTo>
                    <a:pt x="17846" y="16248"/>
                  </a:lnTo>
                  <a:lnTo>
                    <a:pt x="19079" y="15498"/>
                  </a:lnTo>
                  <a:lnTo>
                    <a:pt x="21600" y="13854"/>
                  </a:lnTo>
                  <a:lnTo>
                    <a:pt x="21317" y="13532"/>
                  </a:lnTo>
                  <a:lnTo>
                    <a:pt x="21147" y="13312"/>
                  </a:lnTo>
                  <a:lnTo>
                    <a:pt x="17101" y="9392"/>
                  </a:lnTo>
                  <a:lnTo>
                    <a:pt x="15802" y="8179"/>
                  </a:lnTo>
                  <a:lnTo>
                    <a:pt x="15223" y="7648"/>
                  </a:lnTo>
                  <a:lnTo>
                    <a:pt x="14982" y="7036"/>
                  </a:lnTo>
                  <a:lnTo>
                    <a:pt x="14985" y="5785"/>
                  </a:lnTo>
                  <a:lnTo>
                    <a:pt x="14975" y="4801"/>
                  </a:lnTo>
                  <a:lnTo>
                    <a:pt x="14939" y="3623"/>
                  </a:lnTo>
                  <a:lnTo>
                    <a:pt x="14910" y="2917"/>
                  </a:lnTo>
                  <a:lnTo>
                    <a:pt x="8146" y="2917"/>
                  </a:lnTo>
                  <a:lnTo>
                    <a:pt x="7488" y="2624"/>
                  </a:lnTo>
                  <a:lnTo>
                    <a:pt x="6961" y="2246"/>
                  </a:lnTo>
                  <a:lnTo>
                    <a:pt x="6363" y="2118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9"/>
            <p:cNvSpPr/>
            <p:nvPr/>
          </p:nvSpPr>
          <p:spPr>
            <a:xfrm>
              <a:off x="107909" y="0"/>
              <a:ext cx="89614" cy="6499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88" y="0"/>
                  </a:moveTo>
                  <a:lnTo>
                    <a:pt x="12780" y="9320"/>
                  </a:lnTo>
                  <a:lnTo>
                    <a:pt x="8972" y="13860"/>
                  </a:lnTo>
                  <a:lnTo>
                    <a:pt x="5247" y="18429"/>
                  </a:lnTo>
                  <a:lnTo>
                    <a:pt x="3576" y="20241"/>
                  </a:lnTo>
                  <a:lnTo>
                    <a:pt x="1860" y="2135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389" y="17006"/>
                  </a:lnTo>
                  <a:lnTo>
                    <a:pt x="206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2" name="Google Shape;272;p9"/>
          <p:cNvSpPr/>
          <p:nvPr/>
        </p:nvSpPr>
        <p:spPr>
          <a:xfrm>
            <a:off x="0" y="639825"/>
            <a:ext cx="4572000" cy="5121150"/>
          </a:xfrm>
          <a:prstGeom prst="rect">
            <a:avLst/>
          </a:pr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9"/>
          <p:cNvSpPr/>
          <p:nvPr/>
        </p:nvSpPr>
        <p:spPr>
          <a:xfrm>
            <a:off x="0" y="5748273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9"/>
          <p:cNvSpPr/>
          <p:nvPr/>
        </p:nvSpPr>
        <p:spPr>
          <a:xfrm>
            <a:off x="0" y="627126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9"/>
          <p:cNvSpPr txBox="1">
            <a:spLocks noGrp="1"/>
          </p:cNvSpPr>
          <p:nvPr>
            <p:ph type="title"/>
          </p:nvPr>
        </p:nvSpPr>
        <p:spPr>
          <a:xfrm>
            <a:off x="310460" y="716746"/>
            <a:ext cx="4003726" cy="860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sz="24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Springspiel</a:t>
            </a:r>
            <a:br>
              <a:rPr lang="en-US" sz="24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</a:br>
            <a:r>
              <a:rPr lang="en-US" sz="24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Karten</a:t>
            </a:r>
            <a:endParaRPr sz="2400" dirty="0"/>
          </a:p>
        </p:txBody>
      </p:sp>
      <p:sp>
        <p:nvSpPr>
          <p:cNvPr id="276" name="Google Shape;276;p9"/>
          <p:cNvSpPr txBox="1">
            <a:spLocks noGrp="1"/>
          </p:cNvSpPr>
          <p:nvPr>
            <p:ph type="body" idx="1"/>
          </p:nvPr>
        </p:nvSpPr>
        <p:spPr>
          <a:xfrm>
            <a:off x="616073" y="1713460"/>
            <a:ext cx="3225706" cy="3413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409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Roboto Medium"/>
              <a:buNone/>
            </a:pPr>
            <a:r>
              <a:rPr lang="en-US" dirty="0" err="1"/>
              <a:t>Verwende</a:t>
            </a:r>
            <a:r>
              <a:rPr lang="en-US" dirty="0"/>
              <a:t> die </a:t>
            </a:r>
            <a:r>
              <a:rPr lang="en-US" dirty="0" err="1"/>
              <a:t>Karten</a:t>
            </a:r>
            <a:r>
              <a:rPr lang="en-US" dirty="0"/>
              <a:t> in </a:t>
            </a:r>
            <a:r>
              <a:rPr lang="en-US" dirty="0" err="1"/>
              <a:t>dieser</a:t>
            </a:r>
            <a:endParaRPr lang="en-US" dirty="0"/>
          </a:p>
          <a:p>
            <a:pPr marL="0" lvl="0" indent="1409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Roboto Medium"/>
              <a:buNone/>
            </a:pPr>
            <a:r>
              <a:rPr lang="en-US" dirty="0" err="1"/>
              <a:t>Reihenfolge</a:t>
            </a:r>
            <a:r>
              <a:rPr lang="en-US" dirty="0"/>
              <a:t>:</a:t>
            </a:r>
            <a:endParaRPr dirty="0"/>
          </a:p>
          <a:p>
            <a:pPr marL="0" lvl="0" indent="1282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Times New Roman"/>
              <a:buNone/>
            </a:pPr>
            <a:endParaRPr dirty="0"/>
          </a:p>
          <a:p>
            <a:pPr marL="398779" lvl="0" indent="-25780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en-US" sz="1800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Jump</a:t>
            </a:r>
            <a:endParaRPr b="0" dirty="0">
              <a:latin typeface="Roboto Black"/>
              <a:ea typeface="Roboto Black"/>
              <a:cs typeface="Roboto Black"/>
              <a:sym typeface="Roboto Black"/>
            </a:endParaRPr>
          </a:p>
          <a:p>
            <a:pPr marL="398779" lvl="0" indent="-257809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en-US" sz="1800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Go to</a:t>
            </a:r>
            <a:r>
              <a:rPr lang="en-US" dirty="0"/>
              <a:t> </a:t>
            </a:r>
            <a:r>
              <a:rPr lang="en-US" sz="1800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Start</a:t>
            </a:r>
            <a:endParaRPr b="0" dirty="0">
              <a:latin typeface="Roboto Black"/>
              <a:ea typeface="Roboto Black"/>
              <a:cs typeface="Roboto Black"/>
              <a:sym typeface="Roboto Black"/>
            </a:endParaRPr>
          </a:p>
          <a:p>
            <a:pPr marL="398779" lvl="0" indent="-257809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en-US" sz="1800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Moving Obstacle</a:t>
            </a:r>
            <a:endParaRPr b="0" dirty="0">
              <a:latin typeface="Roboto Black"/>
              <a:ea typeface="Roboto Black"/>
              <a:cs typeface="Roboto Black"/>
              <a:sym typeface="Roboto Black"/>
            </a:endParaRPr>
          </a:p>
          <a:p>
            <a:pPr marL="398779" lvl="0" indent="-257809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en-US" sz="1800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Add a Sound</a:t>
            </a:r>
            <a:endParaRPr b="0" dirty="0">
              <a:latin typeface="Roboto Black"/>
              <a:ea typeface="Roboto Black"/>
              <a:cs typeface="Roboto Black"/>
              <a:sym typeface="Roboto Black"/>
            </a:endParaRPr>
          </a:p>
          <a:p>
            <a:pPr marL="398779" lvl="0" indent="-257809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en-US" sz="1800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Stop the Game</a:t>
            </a:r>
            <a:endParaRPr b="0" dirty="0">
              <a:latin typeface="Roboto Black"/>
              <a:ea typeface="Roboto Black"/>
              <a:cs typeface="Roboto Black"/>
              <a:sym typeface="Roboto Black"/>
            </a:endParaRPr>
          </a:p>
          <a:p>
            <a:pPr marL="398779" lvl="0" indent="-257809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en-US" sz="1800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Add More Obstacles</a:t>
            </a:r>
            <a:endParaRPr b="0" dirty="0">
              <a:latin typeface="Roboto Black"/>
              <a:ea typeface="Roboto Black"/>
              <a:cs typeface="Roboto Black"/>
              <a:sym typeface="Roboto Black"/>
            </a:endParaRPr>
          </a:p>
          <a:p>
            <a:pPr marL="398779" lvl="0" indent="-257809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en-US" sz="1800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Score</a:t>
            </a:r>
            <a:endParaRPr dirty="0"/>
          </a:p>
        </p:txBody>
      </p:sp>
      <p:sp>
        <p:nvSpPr>
          <p:cNvPr id="277" name="Google Shape;277;p9"/>
          <p:cNvSpPr/>
          <p:nvPr/>
        </p:nvSpPr>
        <p:spPr>
          <a:xfrm>
            <a:off x="1938495" y="5890085"/>
            <a:ext cx="694903" cy="259423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9"/>
          <p:cNvSpPr txBox="1"/>
          <p:nvPr/>
        </p:nvSpPr>
        <p:spPr>
          <a:xfrm>
            <a:off x="457199" y="5927725"/>
            <a:ext cx="91503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/>
          </a:p>
        </p:txBody>
      </p:sp>
      <p:sp>
        <p:nvSpPr>
          <p:cNvPr id="279" name="Google Shape;279;p9"/>
          <p:cNvSpPr txBox="1"/>
          <p:nvPr/>
        </p:nvSpPr>
        <p:spPr>
          <a:xfrm>
            <a:off x="3305909" y="5937250"/>
            <a:ext cx="972004" cy="124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Set </a:t>
            </a: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7 </a:t>
            </a: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Karten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0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10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10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1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10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10"/>
          <p:cNvSpPr txBox="1"/>
          <p:nvPr/>
        </p:nvSpPr>
        <p:spPr>
          <a:xfrm>
            <a:off x="698500" y="5927597"/>
            <a:ext cx="889000" cy="13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Springspiel</a:t>
            </a:r>
            <a:endParaRPr dirty="0"/>
          </a:p>
        </p:txBody>
      </p:sp>
      <p:sp>
        <p:nvSpPr>
          <p:cNvPr id="291" name="Google Shape;291;p10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1</a:t>
            </a:r>
            <a:endParaRPr dirty="0"/>
          </a:p>
        </p:txBody>
      </p:sp>
      <p:sp>
        <p:nvSpPr>
          <p:cNvPr id="292" name="Google Shape;292;p10"/>
          <p:cNvSpPr txBox="1">
            <a:spLocks noGrp="1"/>
          </p:cNvSpPr>
          <p:nvPr>
            <p:ph type="title"/>
          </p:nvPr>
        </p:nvSpPr>
        <p:spPr>
          <a:xfrm>
            <a:off x="1558767" y="433114"/>
            <a:ext cx="1453651" cy="418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sz="2400" dirty="0"/>
              <a:t>Springe</a:t>
            </a:r>
            <a:endParaRPr sz="2400" dirty="0"/>
          </a:p>
        </p:txBody>
      </p:sp>
      <p:sp>
        <p:nvSpPr>
          <p:cNvPr id="293" name="Google Shape;293;p10"/>
          <p:cNvSpPr txBox="1"/>
          <p:nvPr/>
        </p:nvSpPr>
        <p:spPr>
          <a:xfrm>
            <a:off x="1472157" y="1263649"/>
            <a:ext cx="1904464" cy="219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Lass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springen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294" name="Google Shape;294;p10"/>
          <p:cNvSpPr/>
          <p:nvPr/>
        </p:nvSpPr>
        <p:spPr>
          <a:xfrm>
            <a:off x="1456944" y="1753235"/>
            <a:ext cx="1658100" cy="123444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10"/>
          <p:cNvSpPr/>
          <p:nvPr/>
        </p:nvSpPr>
        <p:spPr>
          <a:xfrm>
            <a:off x="1456944" y="1753235"/>
            <a:ext cx="1658112" cy="1234441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10"/>
          <p:cNvSpPr/>
          <p:nvPr/>
        </p:nvSpPr>
        <p:spPr>
          <a:xfrm>
            <a:off x="1456944" y="3047542"/>
            <a:ext cx="1658100" cy="123444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10"/>
          <p:cNvSpPr/>
          <p:nvPr/>
        </p:nvSpPr>
        <p:spPr>
          <a:xfrm>
            <a:off x="1456944" y="3047542"/>
            <a:ext cx="1658112" cy="1234441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10"/>
          <p:cNvSpPr/>
          <p:nvPr/>
        </p:nvSpPr>
        <p:spPr>
          <a:xfrm>
            <a:off x="1456944" y="4341850"/>
            <a:ext cx="1658100" cy="123444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10"/>
          <p:cNvSpPr/>
          <p:nvPr/>
        </p:nvSpPr>
        <p:spPr>
          <a:xfrm>
            <a:off x="1456944" y="4341850"/>
            <a:ext cx="1658112" cy="1234442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10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1" name="Google Shape;301;p10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302" name="Google Shape;302;p10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10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10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10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6" name="Google Shape;306;p10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7" name="Google Shape;307;p10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308" name="Google Shape;308;p10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10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10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10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10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10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10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10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10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7" name="Google Shape;317;p10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1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11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4" name="Google Shape;324;p11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325" name="Google Shape;325;p11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11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11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11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9" name="Google Shape;329;p11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0" name="Google Shape;330;p11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331" name="Google Shape;331;p11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11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11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11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11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11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11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11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11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0" name="Google Shape;340;p11"/>
          <p:cNvSpPr/>
          <p:nvPr/>
        </p:nvSpPr>
        <p:spPr>
          <a:xfrm>
            <a:off x="0" y="927099"/>
            <a:ext cx="4572000" cy="1583133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11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11"/>
          <p:cNvSpPr/>
          <p:nvPr/>
        </p:nvSpPr>
        <p:spPr>
          <a:xfrm>
            <a:off x="0" y="2510231"/>
            <a:ext cx="4572000" cy="2747569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11"/>
          <p:cNvSpPr/>
          <p:nvPr/>
        </p:nvSpPr>
        <p:spPr>
          <a:xfrm>
            <a:off x="0" y="2497531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11"/>
          <p:cNvSpPr/>
          <p:nvPr/>
        </p:nvSpPr>
        <p:spPr>
          <a:xfrm>
            <a:off x="0" y="5257800"/>
            <a:ext cx="4572000" cy="1143000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11"/>
          <p:cNvSpPr/>
          <p:nvPr/>
        </p:nvSpPr>
        <p:spPr>
          <a:xfrm>
            <a:off x="0" y="52451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11"/>
          <p:cNvSpPr txBox="1"/>
          <p:nvPr/>
        </p:nvSpPr>
        <p:spPr>
          <a:xfrm>
            <a:off x="-38733" y="2618127"/>
            <a:ext cx="4649466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939598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PRORAMMIERE ES</a:t>
            </a:r>
            <a:endParaRPr dirty="0"/>
          </a:p>
        </p:txBody>
      </p:sp>
      <p:sp>
        <p:nvSpPr>
          <p:cNvPr id="347" name="Google Shape;347;p11"/>
          <p:cNvSpPr txBox="1"/>
          <p:nvPr/>
        </p:nvSpPr>
        <p:spPr>
          <a:xfrm>
            <a:off x="4427" y="5379108"/>
            <a:ext cx="4563145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6BA88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PROBIERE ES AUS</a:t>
            </a:r>
            <a:endParaRPr dirty="0"/>
          </a:p>
        </p:txBody>
      </p:sp>
      <p:cxnSp>
        <p:nvCxnSpPr>
          <p:cNvPr id="349" name="Google Shape;349;p11"/>
          <p:cNvCxnSpPr/>
          <p:nvPr/>
        </p:nvCxnSpPr>
        <p:spPr>
          <a:xfrm flipH="1">
            <a:off x="2522560" y="4635298"/>
            <a:ext cx="464821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0" name="Google Shape;350;p11"/>
          <p:cNvSpPr txBox="1"/>
          <p:nvPr/>
        </p:nvSpPr>
        <p:spPr>
          <a:xfrm>
            <a:off x="3029977" y="4441323"/>
            <a:ext cx="1436731" cy="358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5" marR="5080" lvl="0" indent="-16509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Tippe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Minuszeichen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um auf den Boden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kommen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351" name="Google Shape;351;p11"/>
          <p:cNvSpPr txBox="1"/>
          <p:nvPr/>
        </p:nvSpPr>
        <p:spPr>
          <a:xfrm>
            <a:off x="2003137" y="5816215"/>
            <a:ext cx="2076925" cy="1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Drücke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Leertaste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auf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deiner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Tastatur</a:t>
            </a:r>
            <a:endParaRPr dirty="0"/>
          </a:p>
        </p:txBody>
      </p:sp>
      <p:sp>
        <p:nvSpPr>
          <p:cNvPr id="352" name="Google Shape;352;p11"/>
          <p:cNvSpPr/>
          <p:nvPr/>
        </p:nvSpPr>
        <p:spPr>
          <a:xfrm>
            <a:off x="528431" y="5958132"/>
            <a:ext cx="1129158" cy="20614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83" y="0"/>
                </a:moveTo>
                <a:lnTo>
                  <a:pt x="917" y="233"/>
                </a:lnTo>
                <a:lnTo>
                  <a:pt x="72" y="3301"/>
                </a:lnTo>
                <a:lnTo>
                  <a:pt x="0" y="5256"/>
                </a:lnTo>
                <a:lnTo>
                  <a:pt x="0" y="16578"/>
                </a:lnTo>
                <a:lnTo>
                  <a:pt x="72" y="18533"/>
                </a:lnTo>
                <a:lnTo>
                  <a:pt x="269" y="20129"/>
                </a:lnTo>
                <a:lnTo>
                  <a:pt x="560" y="21205"/>
                </a:lnTo>
                <a:lnTo>
                  <a:pt x="917" y="21600"/>
                </a:lnTo>
                <a:lnTo>
                  <a:pt x="20683" y="21367"/>
                </a:lnTo>
                <a:lnTo>
                  <a:pt x="21040" y="20972"/>
                </a:lnTo>
                <a:lnTo>
                  <a:pt x="21331" y="19896"/>
                </a:lnTo>
                <a:lnTo>
                  <a:pt x="21528" y="18299"/>
                </a:lnTo>
                <a:lnTo>
                  <a:pt x="21600" y="16344"/>
                </a:lnTo>
                <a:lnTo>
                  <a:pt x="21600" y="5022"/>
                </a:lnTo>
                <a:lnTo>
                  <a:pt x="21528" y="3067"/>
                </a:lnTo>
                <a:lnTo>
                  <a:pt x="21331" y="1471"/>
                </a:lnTo>
                <a:lnTo>
                  <a:pt x="21040" y="395"/>
                </a:lnTo>
                <a:lnTo>
                  <a:pt x="20683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11"/>
          <p:cNvSpPr/>
          <p:nvPr/>
        </p:nvSpPr>
        <p:spPr>
          <a:xfrm>
            <a:off x="528431" y="5927440"/>
            <a:ext cx="1129158" cy="20614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83" y="0"/>
                </a:moveTo>
                <a:lnTo>
                  <a:pt x="917" y="233"/>
                </a:lnTo>
                <a:lnTo>
                  <a:pt x="72" y="3301"/>
                </a:lnTo>
                <a:lnTo>
                  <a:pt x="0" y="5256"/>
                </a:lnTo>
                <a:lnTo>
                  <a:pt x="0" y="16578"/>
                </a:lnTo>
                <a:lnTo>
                  <a:pt x="72" y="18533"/>
                </a:lnTo>
                <a:lnTo>
                  <a:pt x="269" y="20129"/>
                </a:lnTo>
                <a:lnTo>
                  <a:pt x="560" y="21205"/>
                </a:lnTo>
                <a:lnTo>
                  <a:pt x="917" y="21600"/>
                </a:lnTo>
                <a:lnTo>
                  <a:pt x="20683" y="21367"/>
                </a:lnTo>
                <a:lnTo>
                  <a:pt x="21040" y="20972"/>
                </a:lnTo>
                <a:lnTo>
                  <a:pt x="21331" y="19896"/>
                </a:lnTo>
                <a:lnTo>
                  <a:pt x="21528" y="18299"/>
                </a:lnTo>
                <a:lnTo>
                  <a:pt x="21600" y="16344"/>
                </a:lnTo>
                <a:lnTo>
                  <a:pt x="21600" y="5022"/>
                </a:lnTo>
                <a:lnTo>
                  <a:pt x="21528" y="3067"/>
                </a:lnTo>
                <a:lnTo>
                  <a:pt x="21331" y="1471"/>
                </a:lnTo>
                <a:lnTo>
                  <a:pt x="21040" y="395"/>
                </a:lnTo>
                <a:lnTo>
                  <a:pt x="20683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11"/>
          <p:cNvSpPr/>
          <p:nvPr/>
        </p:nvSpPr>
        <p:spPr>
          <a:xfrm>
            <a:off x="1222496" y="5696274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11"/>
          <p:cNvSpPr/>
          <p:nvPr/>
        </p:nvSpPr>
        <p:spPr>
          <a:xfrm>
            <a:off x="1222496" y="5678280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2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2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11"/>
          <p:cNvSpPr/>
          <p:nvPr/>
        </p:nvSpPr>
        <p:spPr>
          <a:xfrm>
            <a:off x="760215" y="5696274"/>
            <a:ext cx="204585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11"/>
          <p:cNvSpPr/>
          <p:nvPr/>
        </p:nvSpPr>
        <p:spPr>
          <a:xfrm>
            <a:off x="760215" y="5678280"/>
            <a:ext cx="204585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11"/>
          <p:cNvSpPr/>
          <p:nvPr/>
        </p:nvSpPr>
        <p:spPr>
          <a:xfrm>
            <a:off x="991355" y="5696274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11"/>
          <p:cNvSpPr/>
          <p:nvPr/>
        </p:nvSpPr>
        <p:spPr>
          <a:xfrm>
            <a:off x="991355" y="5678280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11"/>
          <p:cNvSpPr/>
          <p:nvPr/>
        </p:nvSpPr>
        <p:spPr>
          <a:xfrm>
            <a:off x="529075" y="5696274"/>
            <a:ext cx="204585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11"/>
          <p:cNvSpPr/>
          <p:nvPr/>
        </p:nvSpPr>
        <p:spPr>
          <a:xfrm>
            <a:off x="529075" y="5678280"/>
            <a:ext cx="204585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11"/>
          <p:cNvSpPr/>
          <p:nvPr/>
        </p:nvSpPr>
        <p:spPr>
          <a:xfrm>
            <a:off x="1453635" y="5696274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p11"/>
          <p:cNvSpPr/>
          <p:nvPr/>
        </p:nvSpPr>
        <p:spPr>
          <a:xfrm>
            <a:off x="1453635" y="5678280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64" name="Google Shape;364;p11"/>
          <p:cNvGrpSpPr/>
          <p:nvPr/>
        </p:nvGrpSpPr>
        <p:grpSpPr>
          <a:xfrm>
            <a:off x="603321" y="5747711"/>
            <a:ext cx="57267" cy="77498"/>
            <a:chOff x="0" y="0"/>
            <a:chExt cx="57265" cy="77496"/>
          </a:xfrm>
        </p:grpSpPr>
        <p:sp>
          <p:nvSpPr>
            <p:cNvPr id="365" name="Google Shape;365;p11"/>
            <p:cNvSpPr/>
            <p:nvPr/>
          </p:nvSpPr>
          <p:spPr>
            <a:xfrm>
              <a:off x="0" y="0"/>
              <a:ext cx="57265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745" y="0"/>
                  </a:moveTo>
                  <a:lnTo>
                    <a:pt x="11210" y="0"/>
                  </a:lnTo>
                  <a:lnTo>
                    <a:pt x="9514" y="244"/>
                  </a:lnTo>
                  <a:lnTo>
                    <a:pt x="0" y="9165"/>
                  </a:lnTo>
                  <a:lnTo>
                    <a:pt x="0" y="12584"/>
                  </a:lnTo>
                  <a:lnTo>
                    <a:pt x="9312" y="21366"/>
                  </a:lnTo>
                  <a:lnTo>
                    <a:pt x="10994" y="21600"/>
                  </a:lnTo>
                  <a:lnTo>
                    <a:pt x="14587" y="21600"/>
                  </a:lnTo>
                  <a:lnTo>
                    <a:pt x="16211" y="21338"/>
                  </a:lnTo>
                  <a:lnTo>
                    <a:pt x="19143" y="20301"/>
                  </a:lnTo>
                  <a:lnTo>
                    <a:pt x="20450" y="19551"/>
                  </a:lnTo>
                  <a:lnTo>
                    <a:pt x="21600" y="18573"/>
                  </a:lnTo>
                  <a:lnTo>
                    <a:pt x="21363" y="18382"/>
                  </a:lnTo>
                  <a:lnTo>
                    <a:pt x="10505" y="18382"/>
                  </a:lnTo>
                  <a:lnTo>
                    <a:pt x="8613" y="17710"/>
                  </a:lnTo>
                  <a:lnTo>
                    <a:pt x="5825" y="15012"/>
                  </a:lnTo>
                  <a:lnTo>
                    <a:pt x="5130" y="13147"/>
                  </a:lnTo>
                  <a:lnTo>
                    <a:pt x="5130" y="9600"/>
                  </a:lnTo>
                  <a:lnTo>
                    <a:pt x="11885" y="3218"/>
                  </a:lnTo>
                  <a:lnTo>
                    <a:pt x="20339" y="3218"/>
                  </a:lnTo>
                  <a:lnTo>
                    <a:pt x="21039" y="2644"/>
                  </a:lnTo>
                  <a:lnTo>
                    <a:pt x="20129" y="1933"/>
                  </a:lnTo>
                  <a:lnTo>
                    <a:pt x="19018" y="1327"/>
                  </a:lnTo>
                  <a:lnTo>
                    <a:pt x="16288" y="265"/>
                  </a:lnTo>
                  <a:lnTo>
                    <a:pt x="14745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11"/>
            <p:cNvSpPr/>
            <p:nvPr/>
          </p:nvSpPr>
          <p:spPr>
            <a:xfrm>
              <a:off x="37528" y="11544"/>
              <a:ext cx="19109" cy="5440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1" y="18650"/>
                  </a:moveTo>
                  <a:lnTo>
                    <a:pt x="11500" y="19588"/>
                  </a:lnTo>
                  <a:lnTo>
                    <a:pt x="8886" y="20314"/>
                  </a:lnTo>
                  <a:lnTo>
                    <a:pt x="3287" y="2134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3911" y="18650"/>
                  </a:lnTo>
                  <a:close/>
                  <a:moveTo>
                    <a:pt x="18531" y="0"/>
                  </a:moveTo>
                  <a:lnTo>
                    <a:pt x="0" y="0"/>
                  </a:lnTo>
                  <a:lnTo>
                    <a:pt x="2871" y="222"/>
                  </a:lnTo>
                  <a:lnTo>
                    <a:pt x="7781" y="1099"/>
                  </a:lnTo>
                  <a:lnTo>
                    <a:pt x="10078" y="1694"/>
                  </a:lnTo>
                  <a:lnTo>
                    <a:pt x="12231" y="2450"/>
                  </a:lnTo>
                  <a:lnTo>
                    <a:pt x="1853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7" name="Google Shape;367;p11"/>
          <p:cNvGrpSpPr/>
          <p:nvPr/>
        </p:nvGrpSpPr>
        <p:grpSpPr>
          <a:xfrm>
            <a:off x="831197" y="5749082"/>
            <a:ext cx="62181" cy="74754"/>
            <a:chOff x="0" y="0"/>
            <a:chExt cx="62180" cy="74753"/>
          </a:xfrm>
        </p:grpSpPr>
        <p:sp>
          <p:nvSpPr>
            <p:cNvPr id="368" name="Google Shape;368;p11"/>
            <p:cNvSpPr/>
            <p:nvPr/>
          </p:nvSpPr>
          <p:spPr>
            <a:xfrm>
              <a:off x="0" y="0"/>
              <a:ext cx="42950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070" y="0"/>
                  </a:moveTo>
                  <a:lnTo>
                    <a:pt x="0" y="0"/>
                  </a:lnTo>
                  <a:lnTo>
                    <a:pt x="11727" y="21600"/>
                  </a:lnTo>
                  <a:lnTo>
                    <a:pt x="19602" y="21600"/>
                  </a:lnTo>
                  <a:lnTo>
                    <a:pt x="21600" y="17901"/>
                  </a:lnTo>
                  <a:lnTo>
                    <a:pt x="15693" y="17901"/>
                  </a:lnTo>
                  <a:lnTo>
                    <a:pt x="15041" y="16646"/>
                  </a:lnTo>
                  <a:lnTo>
                    <a:pt x="14473" y="15468"/>
                  </a:lnTo>
                  <a:lnTo>
                    <a:pt x="13515" y="13266"/>
                  </a:lnTo>
                  <a:lnTo>
                    <a:pt x="12972" y="12099"/>
                  </a:lnTo>
                  <a:lnTo>
                    <a:pt x="12359" y="10866"/>
                  </a:lnTo>
                  <a:lnTo>
                    <a:pt x="707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11"/>
            <p:cNvSpPr/>
            <p:nvPr/>
          </p:nvSpPr>
          <p:spPr>
            <a:xfrm>
              <a:off x="31661" y="0"/>
              <a:ext cx="30519" cy="6195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1973" y="0"/>
                  </a:lnTo>
                  <a:lnTo>
                    <a:pt x="4611" y="13111"/>
                  </a:lnTo>
                  <a:lnTo>
                    <a:pt x="3802" y="14599"/>
                  </a:lnTo>
                  <a:lnTo>
                    <a:pt x="3056" y="16007"/>
                  </a:lnTo>
                  <a:lnTo>
                    <a:pt x="1708" y="18664"/>
                  </a:lnTo>
                  <a:lnTo>
                    <a:pt x="917" y="20086"/>
                  </a:lnTo>
                  <a:lnTo>
                    <a:pt x="0" y="21600"/>
                  </a:lnTo>
                  <a:lnTo>
                    <a:pt x="7989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0" name="Google Shape;370;p11"/>
          <p:cNvGrpSpPr/>
          <p:nvPr/>
        </p:nvGrpSpPr>
        <p:grpSpPr>
          <a:xfrm>
            <a:off x="1522615" y="5749082"/>
            <a:ext cx="66302" cy="74755"/>
            <a:chOff x="0" y="0"/>
            <a:chExt cx="66301" cy="74754"/>
          </a:xfrm>
        </p:grpSpPr>
        <p:sp>
          <p:nvSpPr>
            <p:cNvPr id="371" name="Google Shape;371;p11"/>
            <p:cNvSpPr/>
            <p:nvPr/>
          </p:nvSpPr>
          <p:spPr>
            <a:xfrm>
              <a:off x="0" y="0"/>
              <a:ext cx="20788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202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708" y="21600"/>
                  </a:lnTo>
                  <a:lnTo>
                    <a:pt x="12648" y="10635"/>
                  </a:lnTo>
                  <a:lnTo>
                    <a:pt x="12417" y="9479"/>
                  </a:lnTo>
                  <a:lnTo>
                    <a:pt x="12061" y="8271"/>
                  </a:lnTo>
                  <a:lnTo>
                    <a:pt x="10926" y="4855"/>
                  </a:lnTo>
                  <a:lnTo>
                    <a:pt x="21600" y="4855"/>
                  </a:lnTo>
                  <a:lnTo>
                    <a:pt x="15202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11"/>
            <p:cNvSpPr/>
            <p:nvPr/>
          </p:nvSpPr>
          <p:spPr>
            <a:xfrm>
              <a:off x="53600" y="16802"/>
              <a:ext cx="12701" cy="579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972" y="0"/>
                  </a:lnTo>
                  <a:lnTo>
                    <a:pt x="2377" y="1359"/>
                  </a:lnTo>
                  <a:lnTo>
                    <a:pt x="1585" y="2864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11"/>
            <p:cNvSpPr/>
            <p:nvPr/>
          </p:nvSpPr>
          <p:spPr>
            <a:xfrm>
              <a:off x="10971" y="16802"/>
              <a:ext cx="31427" cy="509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746" y="0"/>
                  </a:moveTo>
                  <a:lnTo>
                    <a:pt x="0" y="0"/>
                  </a:lnTo>
                  <a:lnTo>
                    <a:pt x="4086" y="7216"/>
                  </a:lnTo>
                  <a:lnTo>
                    <a:pt x="12963" y="21600"/>
                  </a:lnTo>
                  <a:lnTo>
                    <a:pt x="17206" y="21600"/>
                  </a:lnTo>
                  <a:lnTo>
                    <a:pt x="21600" y="14481"/>
                  </a:lnTo>
                  <a:lnTo>
                    <a:pt x="15163" y="14481"/>
                  </a:lnTo>
                  <a:lnTo>
                    <a:pt x="11785" y="8475"/>
                  </a:lnTo>
                  <a:lnTo>
                    <a:pt x="6746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11"/>
            <p:cNvSpPr/>
            <p:nvPr/>
          </p:nvSpPr>
          <p:spPr>
            <a:xfrm>
              <a:off x="33489" y="0"/>
              <a:ext cx="32691" cy="509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1933" y="0"/>
                  </a:lnTo>
                  <a:lnTo>
                    <a:pt x="3147" y="15643"/>
                  </a:lnTo>
                  <a:lnTo>
                    <a:pt x="0" y="21600"/>
                  </a:lnTo>
                  <a:lnTo>
                    <a:pt x="5886" y="21600"/>
                  </a:lnTo>
                  <a:lnTo>
                    <a:pt x="10196" y="14335"/>
                  </a:lnTo>
                  <a:lnTo>
                    <a:pt x="14199" y="7119"/>
                  </a:lnTo>
                  <a:lnTo>
                    <a:pt x="21600" y="711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5" name="Google Shape;375;p11"/>
          <p:cNvGrpSpPr/>
          <p:nvPr/>
        </p:nvGrpSpPr>
        <p:grpSpPr>
          <a:xfrm>
            <a:off x="1297245" y="5749082"/>
            <a:ext cx="56015" cy="74755"/>
            <a:chOff x="0" y="0"/>
            <a:chExt cx="56013" cy="74754"/>
          </a:xfrm>
        </p:grpSpPr>
        <p:sp>
          <p:nvSpPr>
            <p:cNvPr id="376" name="Google Shape;376;p11"/>
            <p:cNvSpPr/>
            <p:nvPr/>
          </p:nvSpPr>
          <p:spPr>
            <a:xfrm>
              <a:off x="0" y="0"/>
              <a:ext cx="22915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1959" y="21600"/>
                  </a:lnTo>
                  <a:lnTo>
                    <a:pt x="11901" y="10591"/>
                  </a:lnTo>
                  <a:lnTo>
                    <a:pt x="11755" y="9710"/>
                  </a:lnTo>
                  <a:lnTo>
                    <a:pt x="10965" y="7200"/>
                  </a:lnTo>
                  <a:lnTo>
                    <a:pt x="10630" y="6000"/>
                  </a:lnTo>
                  <a:lnTo>
                    <a:pt x="10342" y="4855"/>
                  </a:lnTo>
                  <a:lnTo>
                    <a:pt x="21600" y="4855"/>
                  </a:lnTo>
                  <a:lnTo>
                    <a:pt x="1282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11"/>
            <p:cNvSpPr/>
            <p:nvPr/>
          </p:nvSpPr>
          <p:spPr>
            <a:xfrm>
              <a:off x="11429" y="16802"/>
              <a:ext cx="44578" cy="579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65" y="0"/>
                  </a:moveTo>
                  <a:lnTo>
                    <a:pt x="0" y="0"/>
                  </a:lnTo>
                  <a:lnTo>
                    <a:pt x="3711" y="5922"/>
                  </a:lnTo>
                  <a:lnTo>
                    <a:pt x="15009" y="21600"/>
                  </a:lnTo>
                  <a:lnTo>
                    <a:pt x="21600" y="21600"/>
                  </a:lnTo>
                  <a:lnTo>
                    <a:pt x="21600" y="15337"/>
                  </a:lnTo>
                  <a:lnTo>
                    <a:pt x="16062" y="15337"/>
                  </a:lnTo>
                  <a:lnTo>
                    <a:pt x="12350" y="9415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11"/>
            <p:cNvSpPr/>
            <p:nvPr/>
          </p:nvSpPr>
          <p:spPr>
            <a:xfrm>
              <a:off x="43312" y="0"/>
              <a:ext cx="12701" cy="5795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99" y="14116"/>
                  </a:lnTo>
                  <a:lnTo>
                    <a:pt x="346" y="15271"/>
                  </a:lnTo>
                  <a:lnTo>
                    <a:pt x="1774" y="18594"/>
                  </a:lnTo>
                  <a:lnTo>
                    <a:pt x="2400" y="20151"/>
                  </a:lnTo>
                  <a:lnTo>
                    <a:pt x="292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9" name="Google Shape;379;p11"/>
          <p:cNvGrpSpPr/>
          <p:nvPr/>
        </p:nvGrpSpPr>
        <p:grpSpPr>
          <a:xfrm>
            <a:off x="1068973" y="5749082"/>
            <a:ext cx="54524" cy="74754"/>
            <a:chOff x="0" y="0"/>
            <a:chExt cx="54523" cy="74753"/>
          </a:xfrm>
        </p:grpSpPr>
        <p:sp>
          <p:nvSpPr>
            <p:cNvPr id="380" name="Google Shape;380;p11"/>
            <p:cNvSpPr/>
            <p:nvPr/>
          </p:nvSpPr>
          <p:spPr>
            <a:xfrm>
              <a:off x="0" y="0"/>
              <a:ext cx="51324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689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603" y="21600"/>
                  </a:lnTo>
                  <a:lnTo>
                    <a:pt x="14207" y="21475"/>
                  </a:lnTo>
                  <a:lnTo>
                    <a:pt x="21600" y="18628"/>
                  </a:lnTo>
                  <a:lnTo>
                    <a:pt x="5580" y="18628"/>
                  </a:lnTo>
                  <a:lnTo>
                    <a:pt x="5580" y="11692"/>
                  </a:lnTo>
                  <a:lnTo>
                    <a:pt x="20972" y="11692"/>
                  </a:lnTo>
                  <a:lnTo>
                    <a:pt x="19937" y="10961"/>
                  </a:lnTo>
                  <a:lnTo>
                    <a:pt x="18199" y="10404"/>
                  </a:lnTo>
                  <a:lnTo>
                    <a:pt x="15923" y="10139"/>
                  </a:lnTo>
                  <a:lnTo>
                    <a:pt x="15923" y="10007"/>
                  </a:lnTo>
                  <a:lnTo>
                    <a:pt x="17750" y="9677"/>
                  </a:lnTo>
                  <a:lnTo>
                    <a:pt x="19103" y="9071"/>
                  </a:lnTo>
                  <a:lnTo>
                    <a:pt x="19224" y="8950"/>
                  </a:lnTo>
                  <a:lnTo>
                    <a:pt x="5580" y="8950"/>
                  </a:lnTo>
                  <a:lnTo>
                    <a:pt x="5580" y="2972"/>
                  </a:lnTo>
                  <a:lnTo>
                    <a:pt x="20601" y="2972"/>
                  </a:lnTo>
                  <a:lnTo>
                    <a:pt x="19904" y="2125"/>
                  </a:lnTo>
                  <a:lnTo>
                    <a:pt x="19119" y="1581"/>
                  </a:lnTo>
                  <a:lnTo>
                    <a:pt x="17098" y="767"/>
                  </a:lnTo>
                  <a:lnTo>
                    <a:pt x="15912" y="470"/>
                  </a:lnTo>
                  <a:lnTo>
                    <a:pt x="13186" y="95"/>
                  </a:lnTo>
                  <a:lnTo>
                    <a:pt x="11689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11"/>
            <p:cNvSpPr/>
            <p:nvPr/>
          </p:nvSpPr>
          <p:spPr>
            <a:xfrm>
              <a:off x="29946" y="40462"/>
              <a:ext cx="24577" cy="24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479" y="0"/>
                  </a:moveTo>
                  <a:lnTo>
                    <a:pt x="134" y="0"/>
                  </a:lnTo>
                  <a:lnTo>
                    <a:pt x="3885" y="846"/>
                  </a:lnTo>
                  <a:lnTo>
                    <a:pt x="8975" y="4205"/>
                  </a:lnTo>
                  <a:lnTo>
                    <a:pt x="10146" y="6583"/>
                  </a:lnTo>
                  <a:lnTo>
                    <a:pt x="10248" y="14126"/>
                  </a:lnTo>
                  <a:lnTo>
                    <a:pt x="8941" y="16971"/>
                  </a:lnTo>
                  <a:lnTo>
                    <a:pt x="3717" y="20674"/>
                  </a:lnTo>
                  <a:lnTo>
                    <a:pt x="0" y="21600"/>
                  </a:lnTo>
                  <a:lnTo>
                    <a:pt x="18789" y="21600"/>
                  </a:lnTo>
                  <a:lnTo>
                    <a:pt x="20964" y="17382"/>
                  </a:lnTo>
                  <a:lnTo>
                    <a:pt x="21600" y="14468"/>
                  </a:lnTo>
                  <a:lnTo>
                    <a:pt x="21600" y="6583"/>
                  </a:lnTo>
                  <a:lnTo>
                    <a:pt x="20339" y="3006"/>
                  </a:lnTo>
                  <a:lnTo>
                    <a:pt x="17479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11"/>
            <p:cNvSpPr/>
            <p:nvPr/>
          </p:nvSpPr>
          <p:spPr>
            <a:xfrm>
              <a:off x="27851" y="10287"/>
              <a:ext cx="22784" cy="2068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03" y="0"/>
                  </a:moveTo>
                  <a:lnTo>
                    <a:pt x="0" y="0"/>
                  </a:lnTo>
                  <a:lnTo>
                    <a:pt x="3467" y="796"/>
                  </a:lnTo>
                  <a:lnTo>
                    <a:pt x="8091" y="3978"/>
                  </a:lnTo>
                  <a:lnTo>
                    <a:pt x="9247" y="6563"/>
                  </a:lnTo>
                  <a:lnTo>
                    <a:pt x="9247" y="13803"/>
                  </a:lnTo>
                  <a:lnTo>
                    <a:pt x="8139" y="16627"/>
                  </a:lnTo>
                  <a:lnTo>
                    <a:pt x="3733" y="20605"/>
                  </a:lnTo>
                  <a:lnTo>
                    <a:pt x="144" y="21600"/>
                  </a:lnTo>
                  <a:lnTo>
                    <a:pt x="16900" y="21600"/>
                  </a:lnTo>
                  <a:lnTo>
                    <a:pt x="20601" y="15673"/>
                  </a:lnTo>
                  <a:lnTo>
                    <a:pt x="21600" y="12212"/>
                  </a:lnTo>
                  <a:lnTo>
                    <a:pt x="21600" y="4893"/>
                  </a:lnTo>
                  <a:lnTo>
                    <a:pt x="20962" y="1869"/>
                  </a:lnTo>
                  <a:lnTo>
                    <a:pt x="20003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3" name="Google Shape;383;p11"/>
          <p:cNvSpPr/>
          <p:nvPr/>
        </p:nvSpPr>
        <p:spPr>
          <a:xfrm>
            <a:off x="1596388" y="5905500"/>
            <a:ext cx="388622" cy="127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10101" y="21600"/>
                </a:lnTo>
                <a:lnTo>
                  <a:pt x="0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11"/>
          <p:cNvSpPr txBox="1"/>
          <p:nvPr/>
        </p:nvSpPr>
        <p:spPr>
          <a:xfrm>
            <a:off x="1678919" y="1035707"/>
            <a:ext cx="1214757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BEREITE VOR</a:t>
            </a:r>
            <a:endParaRPr dirty="0"/>
          </a:p>
        </p:txBody>
      </p:sp>
      <p:sp>
        <p:nvSpPr>
          <p:cNvPr id="385" name="Google Shape;385;p11"/>
          <p:cNvSpPr txBox="1"/>
          <p:nvPr/>
        </p:nvSpPr>
        <p:spPr>
          <a:xfrm>
            <a:off x="2253425" y="1950946"/>
            <a:ext cx="1240107" cy="434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41300" marR="5080" lvl="0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</a:t>
            </a:r>
          </a:p>
          <a:p>
            <a:pPr marL="241300" marR="5080" lvl="0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wie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z.B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 Chick das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Küken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386" name="Google Shape;386;p11"/>
          <p:cNvSpPr/>
          <p:nvPr/>
        </p:nvSpPr>
        <p:spPr>
          <a:xfrm>
            <a:off x="2730930" y="1503558"/>
            <a:ext cx="412395" cy="41239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p11"/>
          <p:cNvSpPr/>
          <p:nvPr/>
        </p:nvSpPr>
        <p:spPr>
          <a:xfrm>
            <a:off x="2730930" y="150355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11"/>
          <p:cNvSpPr/>
          <p:nvPr/>
        </p:nvSpPr>
        <p:spPr>
          <a:xfrm>
            <a:off x="3583304" y="1457325"/>
            <a:ext cx="712471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11"/>
          <p:cNvSpPr/>
          <p:nvPr/>
        </p:nvSpPr>
        <p:spPr>
          <a:xfrm>
            <a:off x="3646273" y="1475561"/>
            <a:ext cx="586531" cy="53559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11"/>
          <p:cNvSpPr/>
          <p:nvPr/>
        </p:nvSpPr>
        <p:spPr>
          <a:xfrm>
            <a:off x="3583304" y="1457325"/>
            <a:ext cx="712471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11"/>
          <p:cNvSpPr txBox="1"/>
          <p:nvPr/>
        </p:nvSpPr>
        <p:spPr>
          <a:xfrm>
            <a:off x="3799392" y="1992778"/>
            <a:ext cx="28067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Roboto Medium"/>
              <a:buNone/>
            </a:pPr>
            <a:r>
              <a:rPr lang="en-US" sz="800" b="0" i="0" u="none" strike="noStrike" cap="none" dirty="0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Chick</a:t>
            </a:r>
            <a:endParaRPr dirty="0"/>
          </a:p>
        </p:txBody>
      </p:sp>
      <p:sp>
        <p:nvSpPr>
          <p:cNvPr id="392" name="Google Shape;392;p11"/>
          <p:cNvSpPr/>
          <p:nvPr/>
        </p:nvSpPr>
        <p:spPr>
          <a:xfrm>
            <a:off x="536472" y="3240128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11"/>
          <p:cNvSpPr/>
          <p:nvPr/>
        </p:nvSpPr>
        <p:spPr>
          <a:xfrm>
            <a:off x="564747" y="3240570"/>
            <a:ext cx="418919" cy="38254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11"/>
          <p:cNvSpPr/>
          <p:nvPr/>
        </p:nvSpPr>
        <p:spPr>
          <a:xfrm>
            <a:off x="536472" y="3240128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11"/>
          <p:cNvSpPr txBox="1"/>
          <p:nvPr/>
        </p:nvSpPr>
        <p:spPr>
          <a:xfrm>
            <a:off x="671888" y="3592605"/>
            <a:ext cx="21717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Chick</a:t>
            </a:r>
            <a:endParaRPr/>
          </a:p>
        </p:txBody>
      </p:sp>
      <p:sp>
        <p:nvSpPr>
          <p:cNvPr id="396" name="Google Shape;396;p11"/>
          <p:cNvSpPr txBox="1">
            <a:spLocks noGrp="1"/>
          </p:cNvSpPr>
          <p:nvPr>
            <p:ph type="title"/>
          </p:nvPr>
        </p:nvSpPr>
        <p:spPr>
          <a:xfrm>
            <a:off x="215898" y="176627"/>
            <a:ext cx="1616321" cy="747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en-US" sz="2400" dirty="0"/>
              <a:t>Springe</a:t>
            </a:r>
            <a:endParaRPr dirty="0"/>
          </a:p>
          <a:p>
            <a:pPr marL="0" lvl="0" indent="127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 err="1"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 dirty="0"/>
          </a:p>
        </p:txBody>
      </p:sp>
      <p:sp>
        <p:nvSpPr>
          <p:cNvPr id="397" name="Google Shape;397;p11"/>
          <p:cNvSpPr/>
          <p:nvPr/>
        </p:nvSpPr>
        <p:spPr>
          <a:xfrm>
            <a:off x="1424819" y="1457322"/>
            <a:ext cx="712472" cy="7124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11"/>
          <p:cNvSpPr/>
          <p:nvPr/>
        </p:nvSpPr>
        <p:spPr>
          <a:xfrm>
            <a:off x="1424813" y="1465278"/>
            <a:ext cx="712470" cy="537307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11"/>
          <p:cNvSpPr/>
          <p:nvPr/>
        </p:nvSpPr>
        <p:spPr>
          <a:xfrm>
            <a:off x="1424819" y="1457322"/>
            <a:ext cx="712472" cy="7124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11"/>
          <p:cNvSpPr txBox="1"/>
          <p:nvPr/>
        </p:nvSpPr>
        <p:spPr>
          <a:xfrm>
            <a:off x="1579640" y="2005478"/>
            <a:ext cx="41592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Roboto Medium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Blue Sky</a:t>
            </a:r>
            <a:endParaRPr/>
          </a:p>
        </p:txBody>
      </p:sp>
      <p:sp>
        <p:nvSpPr>
          <p:cNvPr id="401" name="Google Shape;401;p11"/>
          <p:cNvSpPr txBox="1"/>
          <p:nvPr/>
        </p:nvSpPr>
        <p:spPr>
          <a:xfrm>
            <a:off x="334736" y="1915953"/>
            <a:ext cx="712472" cy="335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27303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Bühnenbild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402" name="Google Shape;402;p11"/>
          <p:cNvSpPr/>
          <p:nvPr/>
        </p:nvSpPr>
        <p:spPr>
          <a:xfrm>
            <a:off x="573976" y="1503558"/>
            <a:ext cx="412395" cy="412395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3" name="Google Shape;403;p11"/>
          <p:cNvSpPr/>
          <p:nvPr/>
        </p:nvSpPr>
        <p:spPr>
          <a:xfrm>
            <a:off x="573976" y="150355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04" name="Google Shape;404;p11"/>
          <p:cNvCxnSpPr/>
          <p:nvPr/>
        </p:nvCxnSpPr>
        <p:spPr>
          <a:xfrm>
            <a:off x="2304413" y="1379553"/>
            <a:ext cx="1" cy="939801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C28FF46E-5FEC-437E-979D-4840FC058B7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33398" y="2934068"/>
            <a:ext cx="2032941" cy="23147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12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0" name="Google Shape;410;p12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1" name="Google Shape;411;p12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2" name="Google Shape;412;p1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3" name="Google Shape;413;p1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4" name="Google Shape;414;p12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5" name="Google Shape;415;p12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6" name="Google Shape;416;p12"/>
          <p:cNvSpPr txBox="1"/>
          <p:nvPr/>
        </p:nvSpPr>
        <p:spPr>
          <a:xfrm>
            <a:off x="698500" y="5927597"/>
            <a:ext cx="889000" cy="13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Springspiel</a:t>
            </a:r>
            <a:endParaRPr dirty="0"/>
          </a:p>
        </p:txBody>
      </p:sp>
      <p:sp>
        <p:nvSpPr>
          <p:cNvPr id="417" name="Google Shape;417;p12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18" name="Google Shape;418;p12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419" name="Google Shape;419;p12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2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2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2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3" name="Google Shape;423;p12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24" name="Google Shape;424;p12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425" name="Google Shape;425;p12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2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2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2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2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12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12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12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12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4" name="Google Shape;434;p12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endParaRPr dirty="0"/>
          </a:p>
        </p:txBody>
      </p:sp>
      <p:sp>
        <p:nvSpPr>
          <p:cNvPr id="435" name="Google Shape;435;p12"/>
          <p:cNvSpPr/>
          <p:nvPr/>
        </p:nvSpPr>
        <p:spPr>
          <a:xfrm>
            <a:off x="844550" y="2568307"/>
            <a:ext cx="2882900" cy="218123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12"/>
          <p:cNvSpPr/>
          <p:nvPr/>
        </p:nvSpPr>
        <p:spPr>
          <a:xfrm>
            <a:off x="844550" y="2568307"/>
            <a:ext cx="2882900" cy="2181238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p12"/>
          <p:cNvSpPr txBox="1">
            <a:spLocks noGrp="1"/>
          </p:cNvSpPr>
          <p:nvPr>
            <p:ph type="title"/>
          </p:nvPr>
        </p:nvSpPr>
        <p:spPr>
          <a:xfrm>
            <a:off x="335611" y="433114"/>
            <a:ext cx="3936419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sz="24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Gehe</a:t>
            </a:r>
            <a:r>
              <a:rPr lang="en-US" sz="24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an den Start</a:t>
            </a:r>
            <a:endParaRPr sz="2400" dirty="0"/>
          </a:p>
        </p:txBody>
      </p:sp>
      <p:sp>
        <p:nvSpPr>
          <p:cNvPr id="438" name="Google Shape;438;p12"/>
          <p:cNvSpPr txBox="1"/>
          <p:nvPr/>
        </p:nvSpPr>
        <p:spPr>
          <a:xfrm>
            <a:off x="698499" y="1244593"/>
            <a:ext cx="3114605" cy="336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n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Startpunkt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für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deine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13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4" name="Google Shape;444;p13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45" name="Google Shape;445;p13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446" name="Google Shape;446;p13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p13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13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13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0" name="Google Shape;450;p13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51" name="Google Shape;451;p13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452" name="Google Shape;452;p13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13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13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13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" name="Google Shape;456;p13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" name="Google Shape;457;p13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" name="Google Shape;458;p13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" name="Google Shape;459;p13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" name="Google Shape;460;p13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61" name="Google Shape;461;p13"/>
          <p:cNvSpPr/>
          <p:nvPr/>
        </p:nvSpPr>
        <p:spPr>
          <a:xfrm>
            <a:off x="0" y="927099"/>
            <a:ext cx="4572000" cy="1791222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2" name="Google Shape;462;p13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3" name="Google Shape;463;p13"/>
          <p:cNvSpPr txBox="1"/>
          <p:nvPr/>
        </p:nvSpPr>
        <p:spPr>
          <a:xfrm>
            <a:off x="1691027" y="1035707"/>
            <a:ext cx="1372708" cy="261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BEREITE VOR</a:t>
            </a:r>
            <a:endParaRPr dirty="0"/>
          </a:p>
        </p:txBody>
      </p:sp>
      <p:sp>
        <p:nvSpPr>
          <p:cNvPr id="464" name="Google Shape;464;p13"/>
          <p:cNvSpPr/>
          <p:nvPr/>
        </p:nvSpPr>
        <p:spPr>
          <a:xfrm>
            <a:off x="0" y="2718319"/>
            <a:ext cx="4572000" cy="2065136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p13"/>
          <p:cNvSpPr/>
          <p:nvPr/>
        </p:nvSpPr>
        <p:spPr>
          <a:xfrm>
            <a:off x="0" y="2705619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6" name="Google Shape;466;p13"/>
          <p:cNvSpPr txBox="1"/>
          <p:nvPr/>
        </p:nvSpPr>
        <p:spPr>
          <a:xfrm>
            <a:off x="1438265" y="2831488"/>
            <a:ext cx="1938355" cy="254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939598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PRORAMMIERE ES</a:t>
            </a:r>
            <a:endParaRPr dirty="0"/>
          </a:p>
        </p:txBody>
      </p:sp>
      <p:sp>
        <p:nvSpPr>
          <p:cNvPr id="468" name="Google Shape;468;p13"/>
          <p:cNvSpPr txBox="1"/>
          <p:nvPr/>
        </p:nvSpPr>
        <p:spPr>
          <a:xfrm>
            <a:off x="2558965" y="4006345"/>
            <a:ext cx="1938354" cy="266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Setze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Startposition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  <a:p>
            <a:pPr marL="0" marR="0" lvl="0" indent="1270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(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Zahlen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könnten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anders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sein.)</a:t>
            </a:r>
            <a:endParaRPr dirty="0"/>
          </a:p>
        </p:txBody>
      </p:sp>
      <p:sp>
        <p:nvSpPr>
          <p:cNvPr id="470" name="Google Shape;470;p13"/>
          <p:cNvSpPr/>
          <p:nvPr/>
        </p:nvSpPr>
        <p:spPr>
          <a:xfrm>
            <a:off x="0" y="4783454"/>
            <a:ext cx="4572000" cy="1617346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13"/>
          <p:cNvSpPr/>
          <p:nvPr/>
        </p:nvSpPr>
        <p:spPr>
          <a:xfrm>
            <a:off x="0" y="4770754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2" name="Google Shape;472;p13"/>
          <p:cNvSpPr txBox="1"/>
          <p:nvPr/>
        </p:nvSpPr>
        <p:spPr>
          <a:xfrm>
            <a:off x="2113535" y="4904127"/>
            <a:ext cx="445430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TIPP</a:t>
            </a:r>
            <a:endParaRPr dirty="0"/>
          </a:p>
        </p:txBody>
      </p:sp>
      <p:sp>
        <p:nvSpPr>
          <p:cNvPr id="473" name="Google Shape;473;p13"/>
          <p:cNvSpPr/>
          <p:nvPr/>
        </p:nvSpPr>
        <p:spPr>
          <a:xfrm>
            <a:off x="2391321" y="5417882"/>
            <a:ext cx="167613" cy="19061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4" name="Google Shape;474;p13"/>
          <p:cNvSpPr/>
          <p:nvPr/>
        </p:nvSpPr>
        <p:spPr>
          <a:xfrm>
            <a:off x="3063735" y="5233897"/>
            <a:ext cx="329533" cy="37477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5" name="Google Shape;475;p13"/>
          <p:cNvSpPr/>
          <p:nvPr/>
        </p:nvSpPr>
        <p:spPr>
          <a:xfrm>
            <a:off x="536472" y="33417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6" name="Google Shape;476;p13"/>
          <p:cNvSpPr/>
          <p:nvPr/>
        </p:nvSpPr>
        <p:spPr>
          <a:xfrm>
            <a:off x="564747" y="3342170"/>
            <a:ext cx="418919" cy="382537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7" name="Google Shape;477;p13"/>
          <p:cNvSpPr/>
          <p:nvPr/>
        </p:nvSpPr>
        <p:spPr>
          <a:xfrm>
            <a:off x="536472" y="33417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8" name="Google Shape;478;p13"/>
          <p:cNvSpPr txBox="1"/>
          <p:nvPr/>
        </p:nvSpPr>
        <p:spPr>
          <a:xfrm>
            <a:off x="671888" y="3694205"/>
            <a:ext cx="21717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Chick</a:t>
            </a:r>
            <a:endParaRPr/>
          </a:p>
        </p:txBody>
      </p:sp>
      <p:sp>
        <p:nvSpPr>
          <p:cNvPr id="479" name="Google Shape;479;p13"/>
          <p:cNvSpPr txBox="1"/>
          <p:nvPr/>
        </p:nvSpPr>
        <p:spPr>
          <a:xfrm>
            <a:off x="322579" y="2273905"/>
            <a:ext cx="1498601" cy="268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Ziehe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dorthin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wo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sie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starten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soll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482" name="Google Shape;482;p13"/>
          <p:cNvSpPr txBox="1"/>
          <p:nvPr/>
        </p:nvSpPr>
        <p:spPr>
          <a:xfrm>
            <a:off x="2057400" y="2273906"/>
            <a:ext cx="2230755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Wenn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du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jetzt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Gehe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Block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nimmst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kannst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du die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neue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Position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setzen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485" name="Google Shape;485;p13"/>
          <p:cNvSpPr txBox="1"/>
          <p:nvPr/>
        </p:nvSpPr>
        <p:spPr>
          <a:xfrm>
            <a:off x="353757" y="5964200"/>
            <a:ext cx="3814473" cy="377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Ändere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Größe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deiner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indem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du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kleinere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oder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größere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Zahl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eintippst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487" name="Google Shape;487;p13"/>
          <p:cNvSpPr/>
          <p:nvPr/>
        </p:nvSpPr>
        <p:spPr>
          <a:xfrm>
            <a:off x="2078440" y="5617245"/>
            <a:ext cx="590934" cy="2189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8" name="Google Shape;488;p13"/>
          <p:cNvSpPr/>
          <p:nvPr/>
        </p:nvSpPr>
        <p:spPr>
          <a:xfrm>
            <a:off x="2078440" y="5617245"/>
            <a:ext cx="590932" cy="21889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785" y="0"/>
                </a:moveTo>
                <a:lnTo>
                  <a:pt x="1175" y="117"/>
                </a:lnTo>
                <a:lnTo>
                  <a:pt x="348" y="940"/>
                </a:lnTo>
                <a:lnTo>
                  <a:pt x="43" y="3172"/>
                </a:lnTo>
                <a:lnTo>
                  <a:pt x="0" y="7519"/>
                </a:lnTo>
                <a:lnTo>
                  <a:pt x="0" y="14081"/>
                </a:lnTo>
                <a:lnTo>
                  <a:pt x="43" y="18428"/>
                </a:lnTo>
                <a:lnTo>
                  <a:pt x="348" y="20660"/>
                </a:lnTo>
                <a:lnTo>
                  <a:pt x="1175" y="21482"/>
                </a:lnTo>
                <a:lnTo>
                  <a:pt x="2785" y="21600"/>
                </a:lnTo>
                <a:lnTo>
                  <a:pt x="18815" y="21600"/>
                </a:lnTo>
                <a:lnTo>
                  <a:pt x="20425" y="21482"/>
                </a:lnTo>
                <a:lnTo>
                  <a:pt x="21252" y="20660"/>
                </a:lnTo>
                <a:lnTo>
                  <a:pt x="21556" y="18428"/>
                </a:lnTo>
                <a:lnTo>
                  <a:pt x="21600" y="14081"/>
                </a:lnTo>
                <a:lnTo>
                  <a:pt x="21600" y="7519"/>
                </a:lnTo>
                <a:lnTo>
                  <a:pt x="21556" y="3172"/>
                </a:lnTo>
                <a:lnTo>
                  <a:pt x="21252" y="940"/>
                </a:lnTo>
                <a:lnTo>
                  <a:pt x="20425" y="117"/>
                </a:lnTo>
                <a:lnTo>
                  <a:pt x="18815" y="0"/>
                </a:lnTo>
                <a:lnTo>
                  <a:pt x="2785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9" name="Google Shape;489;p13"/>
          <p:cNvSpPr/>
          <p:nvPr/>
        </p:nvSpPr>
        <p:spPr>
          <a:xfrm>
            <a:off x="2818089" y="5617245"/>
            <a:ext cx="590934" cy="218900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0" name="Google Shape;490;p13"/>
          <p:cNvSpPr/>
          <p:nvPr/>
        </p:nvSpPr>
        <p:spPr>
          <a:xfrm>
            <a:off x="2818089" y="5617245"/>
            <a:ext cx="590932" cy="21889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785" y="0"/>
                </a:moveTo>
                <a:lnTo>
                  <a:pt x="1175" y="117"/>
                </a:lnTo>
                <a:lnTo>
                  <a:pt x="348" y="940"/>
                </a:lnTo>
                <a:lnTo>
                  <a:pt x="43" y="3172"/>
                </a:lnTo>
                <a:lnTo>
                  <a:pt x="0" y="7519"/>
                </a:lnTo>
                <a:lnTo>
                  <a:pt x="0" y="14081"/>
                </a:lnTo>
                <a:lnTo>
                  <a:pt x="43" y="18428"/>
                </a:lnTo>
                <a:lnTo>
                  <a:pt x="348" y="20660"/>
                </a:lnTo>
                <a:lnTo>
                  <a:pt x="1175" y="21482"/>
                </a:lnTo>
                <a:lnTo>
                  <a:pt x="2785" y="21600"/>
                </a:lnTo>
                <a:lnTo>
                  <a:pt x="18815" y="21600"/>
                </a:lnTo>
                <a:lnTo>
                  <a:pt x="20425" y="21482"/>
                </a:lnTo>
                <a:lnTo>
                  <a:pt x="21252" y="20660"/>
                </a:lnTo>
                <a:lnTo>
                  <a:pt x="21556" y="18428"/>
                </a:lnTo>
                <a:lnTo>
                  <a:pt x="21600" y="14081"/>
                </a:lnTo>
                <a:lnTo>
                  <a:pt x="21600" y="7519"/>
                </a:lnTo>
                <a:lnTo>
                  <a:pt x="21556" y="3172"/>
                </a:lnTo>
                <a:lnTo>
                  <a:pt x="21252" y="940"/>
                </a:lnTo>
                <a:lnTo>
                  <a:pt x="20425" y="117"/>
                </a:lnTo>
                <a:lnTo>
                  <a:pt x="18815" y="0"/>
                </a:lnTo>
                <a:lnTo>
                  <a:pt x="2785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1" name="Google Shape;491;p13"/>
          <p:cNvSpPr/>
          <p:nvPr/>
        </p:nvSpPr>
        <p:spPr>
          <a:xfrm>
            <a:off x="3555262" y="5617245"/>
            <a:ext cx="590940" cy="218900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2" name="Google Shape;492;p13"/>
          <p:cNvSpPr/>
          <p:nvPr/>
        </p:nvSpPr>
        <p:spPr>
          <a:xfrm>
            <a:off x="3555272" y="5617245"/>
            <a:ext cx="590932" cy="21889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785" y="0"/>
                </a:moveTo>
                <a:lnTo>
                  <a:pt x="1175" y="117"/>
                </a:lnTo>
                <a:lnTo>
                  <a:pt x="348" y="940"/>
                </a:lnTo>
                <a:lnTo>
                  <a:pt x="43" y="3172"/>
                </a:lnTo>
                <a:lnTo>
                  <a:pt x="0" y="7519"/>
                </a:lnTo>
                <a:lnTo>
                  <a:pt x="0" y="14081"/>
                </a:lnTo>
                <a:lnTo>
                  <a:pt x="43" y="18428"/>
                </a:lnTo>
                <a:lnTo>
                  <a:pt x="348" y="20660"/>
                </a:lnTo>
                <a:lnTo>
                  <a:pt x="1175" y="21482"/>
                </a:lnTo>
                <a:lnTo>
                  <a:pt x="2785" y="21600"/>
                </a:lnTo>
                <a:lnTo>
                  <a:pt x="18815" y="21600"/>
                </a:lnTo>
                <a:lnTo>
                  <a:pt x="20425" y="21482"/>
                </a:lnTo>
                <a:lnTo>
                  <a:pt x="21252" y="20660"/>
                </a:lnTo>
                <a:lnTo>
                  <a:pt x="21556" y="18428"/>
                </a:lnTo>
                <a:lnTo>
                  <a:pt x="21600" y="14081"/>
                </a:lnTo>
                <a:lnTo>
                  <a:pt x="21600" y="7519"/>
                </a:lnTo>
                <a:lnTo>
                  <a:pt x="21556" y="3172"/>
                </a:lnTo>
                <a:lnTo>
                  <a:pt x="21252" y="940"/>
                </a:lnTo>
                <a:lnTo>
                  <a:pt x="20425" y="117"/>
                </a:lnTo>
                <a:lnTo>
                  <a:pt x="18815" y="0"/>
                </a:lnTo>
                <a:lnTo>
                  <a:pt x="2785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p13"/>
          <p:cNvSpPr/>
          <p:nvPr/>
        </p:nvSpPr>
        <p:spPr>
          <a:xfrm>
            <a:off x="3713364" y="5030639"/>
            <a:ext cx="514399" cy="598854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p13"/>
          <p:cNvSpPr/>
          <p:nvPr/>
        </p:nvSpPr>
        <p:spPr>
          <a:xfrm>
            <a:off x="344803" y="1498116"/>
            <a:ext cx="1452589" cy="722338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5" name="Google Shape;495;p13"/>
          <p:cNvSpPr/>
          <p:nvPr/>
        </p:nvSpPr>
        <p:spPr>
          <a:xfrm>
            <a:off x="344803" y="1498122"/>
            <a:ext cx="1452589" cy="7223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33" y="0"/>
                </a:moveTo>
                <a:lnTo>
                  <a:pt x="478" y="36"/>
                </a:lnTo>
                <a:lnTo>
                  <a:pt x="142" y="285"/>
                </a:lnTo>
                <a:lnTo>
                  <a:pt x="18" y="961"/>
                </a:lnTo>
                <a:lnTo>
                  <a:pt x="0" y="2279"/>
                </a:lnTo>
                <a:lnTo>
                  <a:pt x="0" y="19321"/>
                </a:lnTo>
                <a:lnTo>
                  <a:pt x="18" y="20639"/>
                </a:lnTo>
                <a:lnTo>
                  <a:pt x="142" y="21315"/>
                </a:lnTo>
                <a:lnTo>
                  <a:pt x="478" y="21564"/>
                </a:lnTo>
                <a:lnTo>
                  <a:pt x="1133" y="21600"/>
                </a:lnTo>
                <a:lnTo>
                  <a:pt x="20467" y="21600"/>
                </a:lnTo>
                <a:lnTo>
                  <a:pt x="21122" y="21564"/>
                </a:lnTo>
                <a:lnTo>
                  <a:pt x="21458" y="21315"/>
                </a:lnTo>
                <a:lnTo>
                  <a:pt x="21582" y="20639"/>
                </a:lnTo>
                <a:lnTo>
                  <a:pt x="21600" y="19321"/>
                </a:lnTo>
                <a:lnTo>
                  <a:pt x="21600" y="2279"/>
                </a:lnTo>
                <a:lnTo>
                  <a:pt x="21582" y="961"/>
                </a:lnTo>
                <a:lnTo>
                  <a:pt x="21458" y="285"/>
                </a:lnTo>
                <a:lnTo>
                  <a:pt x="21122" y="36"/>
                </a:lnTo>
                <a:lnTo>
                  <a:pt x="20467" y="0"/>
                </a:lnTo>
                <a:lnTo>
                  <a:pt x="1133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6" name="Google Shape;496;p13"/>
          <p:cNvSpPr txBox="1"/>
          <p:nvPr/>
        </p:nvSpPr>
        <p:spPr>
          <a:xfrm>
            <a:off x="3017010" y="1483439"/>
            <a:ext cx="1143637" cy="550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Wenn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du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bewegst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ändern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sich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x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und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y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Position in der Block Palette.</a:t>
            </a:r>
            <a:endParaRPr dirty="0"/>
          </a:p>
        </p:txBody>
      </p:sp>
      <p:sp>
        <p:nvSpPr>
          <p:cNvPr id="497" name="Google Shape;497;p13"/>
          <p:cNvSpPr txBox="1">
            <a:spLocks noGrp="1"/>
          </p:cNvSpPr>
          <p:nvPr>
            <p:ph type="title"/>
          </p:nvPr>
        </p:nvSpPr>
        <p:spPr>
          <a:xfrm>
            <a:off x="215899" y="218192"/>
            <a:ext cx="3244671" cy="747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714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de-DE" sz="2400" dirty="0"/>
              <a:t>Gehe an den Start</a:t>
            </a:r>
            <a:endParaRPr sz="2400" dirty="0"/>
          </a:p>
          <a:p>
            <a:pPr marL="0" lvl="0" indent="127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 err="1"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 dirty="0"/>
          </a:p>
        </p:txBody>
      </p:sp>
      <p:sp>
        <p:nvSpPr>
          <p:cNvPr id="498" name="Google Shape;498;p13"/>
          <p:cNvSpPr/>
          <p:nvPr/>
        </p:nvSpPr>
        <p:spPr>
          <a:xfrm>
            <a:off x="545426" y="2002002"/>
            <a:ext cx="102566" cy="114338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040EBBE9-D312-4EE6-9E5D-0126154DDD4F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</a:blip>
          <a:stretch>
            <a:fillRect/>
          </a:stretch>
        </p:blipFill>
        <p:spPr>
          <a:xfrm>
            <a:off x="1090881" y="3099019"/>
            <a:ext cx="1552550" cy="1767756"/>
          </a:xfrm>
          <a:prstGeom prst="rect">
            <a:avLst/>
          </a:prstGeom>
        </p:spPr>
      </p:pic>
      <p:pic>
        <p:nvPicPr>
          <p:cNvPr id="5" name="Grafik 4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08B1738A-CE2C-4303-9928-ADF552B1D0D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557618" y="3065896"/>
            <a:ext cx="1610612" cy="893434"/>
          </a:xfrm>
          <a:prstGeom prst="rect">
            <a:avLst/>
          </a:prstGeom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E6EF17F1-2A89-486C-8C0A-F6064138EFD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31762" y="5118162"/>
            <a:ext cx="1621033" cy="70424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84" name="Google Shape;484;p13"/>
          <p:cNvSpPr/>
          <p:nvPr/>
        </p:nvSpPr>
        <p:spPr>
          <a:xfrm>
            <a:off x="322579" y="5118161"/>
            <a:ext cx="1642943" cy="71702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49" y="0"/>
                </a:moveTo>
                <a:lnTo>
                  <a:pt x="443" y="50"/>
                </a:lnTo>
                <a:lnTo>
                  <a:pt x="131" y="401"/>
                </a:lnTo>
                <a:lnTo>
                  <a:pt x="16" y="1353"/>
                </a:lnTo>
                <a:lnTo>
                  <a:pt x="0" y="3206"/>
                </a:lnTo>
                <a:lnTo>
                  <a:pt x="0" y="18394"/>
                </a:lnTo>
                <a:lnTo>
                  <a:pt x="16" y="20247"/>
                </a:lnTo>
                <a:lnTo>
                  <a:pt x="131" y="21199"/>
                </a:lnTo>
                <a:lnTo>
                  <a:pt x="443" y="21550"/>
                </a:lnTo>
                <a:lnTo>
                  <a:pt x="1049" y="21600"/>
                </a:lnTo>
                <a:lnTo>
                  <a:pt x="20551" y="21600"/>
                </a:lnTo>
                <a:lnTo>
                  <a:pt x="21157" y="21550"/>
                </a:lnTo>
                <a:lnTo>
                  <a:pt x="21469" y="21199"/>
                </a:lnTo>
                <a:lnTo>
                  <a:pt x="21584" y="20247"/>
                </a:lnTo>
                <a:lnTo>
                  <a:pt x="21600" y="18394"/>
                </a:lnTo>
                <a:lnTo>
                  <a:pt x="21600" y="3206"/>
                </a:lnTo>
                <a:lnTo>
                  <a:pt x="21584" y="1353"/>
                </a:lnTo>
                <a:lnTo>
                  <a:pt x="21469" y="401"/>
                </a:lnTo>
                <a:lnTo>
                  <a:pt x="21157" y="50"/>
                </a:lnTo>
                <a:lnTo>
                  <a:pt x="20551" y="0"/>
                </a:lnTo>
                <a:lnTo>
                  <a:pt x="1049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86" name="Google Shape;486;p13"/>
          <p:cNvCxnSpPr>
            <a:cxnSpLocks/>
          </p:cNvCxnSpPr>
          <p:nvPr/>
        </p:nvCxnSpPr>
        <p:spPr>
          <a:xfrm flipV="1">
            <a:off x="1090881" y="5566892"/>
            <a:ext cx="183369" cy="340924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" name="Grafik 10">
            <a:extLst>
              <a:ext uri="{FF2B5EF4-FFF2-40B4-BE49-F238E27FC236}">
                <a16:creationId xmlns:a16="http://schemas.microsoft.com/office/drawing/2014/main" id="{CA6368E8-D23D-4BB4-B8F3-4E88E3E59A9A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15873" t="16837" r="23827"/>
          <a:stretch/>
        </p:blipFill>
        <p:spPr>
          <a:xfrm>
            <a:off x="2099035" y="5677522"/>
            <a:ext cx="182072" cy="95116"/>
          </a:xfrm>
          <a:prstGeom prst="rect">
            <a:avLst/>
          </a:prstGeom>
        </p:spPr>
      </p:pic>
      <p:pic>
        <p:nvPicPr>
          <p:cNvPr id="68" name="Grafik 67">
            <a:extLst>
              <a:ext uri="{FF2B5EF4-FFF2-40B4-BE49-F238E27FC236}">
                <a16:creationId xmlns:a16="http://schemas.microsoft.com/office/drawing/2014/main" id="{A419621E-06A6-49E3-9453-CA3CE00B7DB8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15873" t="16837" r="23827"/>
          <a:stretch/>
        </p:blipFill>
        <p:spPr>
          <a:xfrm>
            <a:off x="2829795" y="5677522"/>
            <a:ext cx="182072" cy="95116"/>
          </a:xfrm>
          <a:prstGeom prst="rect">
            <a:avLst/>
          </a:prstGeom>
        </p:spPr>
      </p:pic>
      <p:pic>
        <p:nvPicPr>
          <p:cNvPr id="69" name="Grafik 68">
            <a:extLst>
              <a:ext uri="{FF2B5EF4-FFF2-40B4-BE49-F238E27FC236}">
                <a16:creationId xmlns:a16="http://schemas.microsoft.com/office/drawing/2014/main" id="{54E8556D-2248-4655-8425-D465BF05ECE8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15873" t="16837" r="23827"/>
          <a:stretch/>
        </p:blipFill>
        <p:spPr>
          <a:xfrm>
            <a:off x="3566726" y="5682968"/>
            <a:ext cx="182072" cy="95116"/>
          </a:xfrm>
          <a:prstGeom prst="rect">
            <a:avLst/>
          </a:prstGeom>
        </p:spPr>
      </p:pic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481E54E8-B0F6-4E86-A738-92A31E1D20B5}"/>
              </a:ext>
            </a:extLst>
          </p:cNvPr>
          <p:cNvGrpSpPr/>
          <p:nvPr/>
        </p:nvGrpSpPr>
        <p:grpSpPr>
          <a:xfrm>
            <a:off x="1999102" y="1391588"/>
            <a:ext cx="933211" cy="797909"/>
            <a:chOff x="1990393" y="1469967"/>
            <a:chExt cx="933211" cy="797909"/>
          </a:xfrm>
        </p:grpSpPr>
        <p:pic>
          <p:nvPicPr>
            <p:cNvPr id="15" name="Grafik 14" descr="Ein Bild, das Screenshot enthält.&#10;&#10;Automatisch generierte Beschreibung">
              <a:extLst>
                <a:ext uri="{FF2B5EF4-FFF2-40B4-BE49-F238E27FC236}">
                  <a16:creationId xmlns:a16="http://schemas.microsoft.com/office/drawing/2014/main" id="{4F024DFC-4BA6-45D7-AA2B-004DB98B3A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1990393" y="1483439"/>
              <a:ext cx="923148" cy="766754"/>
            </a:xfrm>
            <a:prstGeom prst="rect">
              <a:avLst/>
            </a:prstGeom>
          </p:spPr>
        </p:pic>
        <p:sp>
          <p:nvSpPr>
            <p:cNvPr id="481" name="Google Shape;481;p13"/>
            <p:cNvSpPr/>
            <p:nvPr/>
          </p:nvSpPr>
          <p:spPr>
            <a:xfrm>
              <a:off x="2000457" y="1469967"/>
              <a:ext cx="923147" cy="79790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22" y="0"/>
                  </a:moveTo>
                  <a:lnTo>
                    <a:pt x="853" y="36"/>
                  </a:lnTo>
                  <a:lnTo>
                    <a:pt x="253" y="285"/>
                  </a:lnTo>
                  <a:lnTo>
                    <a:pt x="32" y="961"/>
                  </a:lnTo>
                  <a:lnTo>
                    <a:pt x="0" y="2279"/>
                  </a:lnTo>
                  <a:lnTo>
                    <a:pt x="0" y="19321"/>
                  </a:lnTo>
                  <a:lnTo>
                    <a:pt x="32" y="20639"/>
                  </a:lnTo>
                  <a:lnTo>
                    <a:pt x="253" y="21315"/>
                  </a:lnTo>
                  <a:lnTo>
                    <a:pt x="853" y="21564"/>
                  </a:lnTo>
                  <a:lnTo>
                    <a:pt x="2022" y="21600"/>
                  </a:lnTo>
                  <a:lnTo>
                    <a:pt x="19578" y="21600"/>
                  </a:lnTo>
                  <a:lnTo>
                    <a:pt x="20747" y="21564"/>
                  </a:lnTo>
                  <a:lnTo>
                    <a:pt x="21347" y="21315"/>
                  </a:lnTo>
                  <a:lnTo>
                    <a:pt x="21568" y="20639"/>
                  </a:lnTo>
                  <a:lnTo>
                    <a:pt x="21600" y="19321"/>
                  </a:lnTo>
                  <a:lnTo>
                    <a:pt x="21600" y="2279"/>
                  </a:lnTo>
                  <a:lnTo>
                    <a:pt x="21568" y="961"/>
                  </a:lnTo>
                  <a:lnTo>
                    <a:pt x="21347" y="285"/>
                  </a:lnTo>
                  <a:lnTo>
                    <a:pt x="20747" y="36"/>
                  </a:lnTo>
                  <a:lnTo>
                    <a:pt x="19578" y="0"/>
                  </a:lnTo>
                  <a:lnTo>
                    <a:pt x="2022" y="0"/>
                  </a:lnTo>
                  <a:close/>
                </a:path>
              </a:pathLst>
            </a:custGeom>
            <a:noFill/>
            <a:ln w="19050" cap="flat" cmpd="sng">
              <a:solidFill>
                <a:srgbClr val="00A1C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14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5" name="Google Shape;505;p14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p14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7" name="Google Shape;507;p14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8" name="Google Shape;508;p14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9" name="Google Shape;509;p14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0" name="Google Shape;510;p14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1" name="Google Shape;511;p14"/>
          <p:cNvSpPr txBox="1"/>
          <p:nvPr/>
        </p:nvSpPr>
        <p:spPr>
          <a:xfrm>
            <a:off x="698500" y="5927597"/>
            <a:ext cx="889000" cy="13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Springspiel</a:t>
            </a:r>
            <a:endParaRPr dirty="0"/>
          </a:p>
        </p:txBody>
      </p:sp>
      <p:sp>
        <p:nvSpPr>
          <p:cNvPr id="512" name="Google Shape;512;p14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13" name="Google Shape;513;p14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514" name="Google Shape;514;p14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5" name="Google Shape;515;p14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" name="Google Shape;516;p14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" name="Google Shape;517;p14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8" name="Google Shape;518;p14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19" name="Google Shape;519;p14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520" name="Google Shape;520;p14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" name="Google Shape;521;p14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14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14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14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14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14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14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14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9" name="Google Shape;529;p14"/>
          <p:cNvSpPr/>
          <p:nvPr/>
        </p:nvSpPr>
        <p:spPr>
          <a:xfrm>
            <a:off x="1456944" y="1749412"/>
            <a:ext cx="1658100" cy="123444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0" name="Google Shape;530;p14"/>
          <p:cNvSpPr/>
          <p:nvPr/>
        </p:nvSpPr>
        <p:spPr>
          <a:xfrm>
            <a:off x="1456944" y="1749412"/>
            <a:ext cx="1658112" cy="1234441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1" name="Google Shape;531;p14"/>
          <p:cNvSpPr txBox="1"/>
          <p:nvPr/>
        </p:nvSpPr>
        <p:spPr>
          <a:xfrm>
            <a:off x="2232848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3</a:t>
            </a:r>
            <a:endParaRPr dirty="0"/>
          </a:p>
        </p:txBody>
      </p:sp>
      <p:sp>
        <p:nvSpPr>
          <p:cNvPr id="532" name="Google Shape;532;p14"/>
          <p:cNvSpPr txBox="1">
            <a:spLocks noGrp="1"/>
          </p:cNvSpPr>
          <p:nvPr>
            <p:ph type="title"/>
          </p:nvPr>
        </p:nvSpPr>
        <p:spPr>
          <a:xfrm>
            <a:off x="335611" y="433114"/>
            <a:ext cx="4069475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sz="2400" dirty="0" err="1"/>
              <a:t>Bewegendes</a:t>
            </a:r>
            <a:r>
              <a:rPr lang="en-US" sz="2400" dirty="0"/>
              <a:t> </a:t>
            </a:r>
            <a:r>
              <a:rPr lang="en-US" sz="2400" dirty="0" err="1"/>
              <a:t>Hindernis</a:t>
            </a:r>
            <a:endParaRPr sz="2400" dirty="0"/>
          </a:p>
        </p:txBody>
      </p:sp>
      <p:sp>
        <p:nvSpPr>
          <p:cNvPr id="533" name="Google Shape;533;p14"/>
          <p:cNvSpPr txBox="1"/>
          <p:nvPr/>
        </p:nvSpPr>
        <p:spPr>
          <a:xfrm>
            <a:off x="698500" y="1229477"/>
            <a:ext cx="3162165" cy="369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5265" marR="5080" lvl="0" indent="-203201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Bewege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Hindernis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über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Bühne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534" name="Google Shape;534;p14"/>
          <p:cNvSpPr/>
          <p:nvPr/>
        </p:nvSpPr>
        <p:spPr>
          <a:xfrm>
            <a:off x="1456944" y="3043707"/>
            <a:ext cx="1658100" cy="123444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5" name="Google Shape;535;p14"/>
          <p:cNvSpPr/>
          <p:nvPr/>
        </p:nvSpPr>
        <p:spPr>
          <a:xfrm>
            <a:off x="1456944" y="3043707"/>
            <a:ext cx="1658112" cy="1234442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6" name="Google Shape;536;p14"/>
          <p:cNvSpPr/>
          <p:nvPr/>
        </p:nvSpPr>
        <p:spPr>
          <a:xfrm>
            <a:off x="1456944" y="4338015"/>
            <a:ext cx="1658100" cy="123444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14"/>
          <p:cNvSpPr/>
          <p:nvPr/>
        </p:nvSpPr>
        <p:spPr>
          <a:xfrm>
            <a:off x="1456944" y="4338015"/>
            <a:ext cx="1658112" cy="1234441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15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15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44" name="Google Shape;544;p15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545" name="Google Shape;545;p15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15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15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15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49" name="Google Shape;549;p15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50" name="Google Shape;550;p15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551" name="Google Shape;551;p15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15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15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15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15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15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15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558;p15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15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60" name="Google Shape;560;p15"/>
          <p:cNvSpPr/>
          <p:nvPr/>
        </p:nvSpPr>
        <p:spPr>
          <a:xfrm>
            <a:off x="0" y="927099"/>
            <a:ext cx="4572000" cy="1618807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1" name="Google Shape;561;p15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2" name="Google Shape;562;p15"/>
          <p:cNvSpPr txBox="1"/>
          <p:nvPr/>
        </p:nvSpPr>
        <p:spPr>
          <a:xfrm>
            <a:off x="1626524" y="1035707"/>
            <a:ext cx="1384767" cy="225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BEREITE VOR</a:t>
            </a:r>
            <a:endParaRPr dirty="0"/>
          </a:p>
        </p:txBody>
      </p:sp>
      <p:sp>
        <p:nvSpPr>
          <p:cNvPr id="563" name="Google Shape;563;p15"/>
          <p:cNvSpPr/>
          <p:nvPr/>
        </p:nvSpPr>
        <p:spPr>
          <a:xfrm>
            <a:off x="0" y="2545905"/>
            <a:ext cx="4572000" cy="2417357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4" name="Google Shape;564;p15"/>
          <p:cNvSpPr/>
          <p:nvPr/>
        </p:nvSpPr>
        <p:spPr>
          <a:xfrm>
            <a:off x="0" y="2533205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5" name="Google Shape;565;p15"/>
          <p:cNvSpPr txBox="1"/>
          <p:nvPr/>
        </p:nvSpPr>
        <p:spPr>
          <a:xfrm>
            <a:off x="1336689" y="2657013"/>
            <a:ext cx="1876410" cy="224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939598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PRORAMMIERE ES</a:t>
            </a:r>
            <a:endParaRPr dirty="0"/>
          </a:p>
        </p:txBody>
      </p:sp>
      <p:sp>
        <p:nvSpPr>
          <p:cNvPr id="567" name="Google Shape;567;p15"/>
          <p:cNvSpPr txBox="1"/>
          <p:nvPr/>
        </p:nvSpPr>
        <p:spPr>
          <a:xfrm>
            <a:off x="3222070" y="3456303"/>
            <a:ext cx="959486" cy="587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Starte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am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rechten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Rand der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Bühne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568" name="Google Shape;568;p15"/>
          <p:cNvSpPr txBox="1"/>
          <p:nvPr/>
        </p:nvSpPr>
        <p:spPr>
          <a:xfrm>
            <a:off x="3222070" y="4338482"/>
            <a:ext cx="959486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Gleite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zum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linken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Rand der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Bühne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569" name="Google Shape;569;p15"/>
          <p:cNvSpPr txBox="1"/>
          <p:nvPr/>
        </p:nvSpPr>
        <p:spPr>
          <a:xfrm>
            <a:off x="1218999" y="4550836"/>
            <a:ext cx="1357200" cy="257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Tippe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kleinere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Zahl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um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schneller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gleiten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571" name="Google Shape;571;p15"/>
          <p:cNvSpPr txBox="1"/>
          <p:nvPr/>
        </p:nvSpPr>
        <p:spPr>
          <a:xfrm>
            <a:off x="1048592" y="1969526"/>
            <a:ext cx="1447687" cy="321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8259" marR="5080" lvl="0" indent="-36194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als</a:t>
            </a:r>
            <a:endParaRPr lang="en-US" sz="900" b="0" i="0" u="none" strike="noStrike" cap="none" dirty="0">
              <a:solidFill>
                <a:srgbClr val="6364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48259" marR="5080" lvl="0" indent="-36194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Hindernis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z.B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Egg (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)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572" name="Google Shape;572;p15"/>
          <p:cNvSpPr/>
          <p:nvPr/>
        </p:nvSpPr>
        <p:spPr>
          <a:xfrm>
            <a:off x="1473727" y="1505739"/>
            <a:ext cx="412395" cy="41239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3" name="Google Shape;573;p15"/>
          <p:cNvSpPr/>
          <p:nvPr/>
        </p:nvSpPr>
        <p:spPr>
          <a:xfrm>
            <a:off x="1473727" y="1505741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4" name="Google Shape;574;p15"/>
          <p:cNvSpPr/>
          <p:nvPr/>
        </p:nvSpPr>
        <p:spPr>
          <a:xfrm>
            <a:off x="2608514" y="1505742"/>
            <a:ext cx="712471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5" name="Google Shape;575;p15"/>
          <p:cNvSpPr/>
          <p:nvPr/>
        </p:nvSpPr>
        <p:spPr>
          <a:xfrm>
            <a:off x="2753578" y="1531142"/>
            <a:ext cx="422343" cy="51519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6" name="Google Shape;576;p15"/>
          <p:cNvSpPr/>
          <p:nvPr/>
        </p:nvSpPr>
        <p:spPr>
          <a:xfrm>
            <a:off x="2608514" y="1505742"/>
            <a:ext cx="712471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7" name="Google Shape;577;p15"/>
          <p:cNvSpPr txBox="1"/>
          <p:nvPr/>
        </p:nvSpPr>
        <p:spPr>
          <a:xfrm>
            <a:off x="2866200" y="2041196"/>
            <a:ext cx="19748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Roboto Medium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Egg</a:t>
            </a:r>
            <a:endParaRPr/>
          </a:p>
        </p:txBody>
      </p:sp>
      <p:sp>
        <p:nvSpPr>
          <p:cNvPr id="578" name="Google Shape;578;p15"/>
          <p:cNvSpPr/>
          <p:nvPr/>
        </p:nvSpPr>
        <p:spPr>
          <a:xfrm>
            <a:off x="0" y="4963261"/>
            <a:ext cx="4572000" cy="1437540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9" name="Google Shape;579;p15"/>
          <p:cNvSpPr/>
          <p:nvPr/>
        </p:nvSpPr>
        <p:spPr>
          <a:xfrm>
            <a:off x="0" y="4950561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0" name="Google Shape;580;p15"/>
          <p:cNvSpPr txBox="1"/>
          <p:nvPr/>
        </p:nvSpPr>
        <p:spPr>
          <a:xfrm>
            <a:off x="1336689" y="5049269"/>
            <a:ext cx="1802789" cy="22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6BA88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PROBIERE ES AUS</a:t>
            </a:r>
            <a:endParaRPr dirty="0"/>
          </a:p>
        </p:txBody>
      </p:sp>
      <p:sp>
        <p:nvSpPr>
          <p:cNvPr id="581" name="Google Shape;581;p15"/>
          <p:cNvSpPr txBox="1"/>
          <p:nvPr/>
        </p:nvSpPr>
        <p:spPr>
          <a:xfrm>
            <a:off x="3249408" y="5592604"/>
            <a:ext cx="1045211" cy="493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Drücke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Leertaste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auf der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Tastatur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cxnSp>
        <p:nvCxnSpPr>
          <p:cNvPr id="582" name="Google Shape;582;p15"/>
          <p:cNvCxnSpPr/>
          <p:nvPr/>
        </p:nvCxnSpPr>
        <p:spPr>
          <a:xfrm>
            <a:off x="1752600" y="5496149"/>
            <a:ext cx="0" cy="493269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3" name="Google Shape;583;p15"/>
          <p:cNvSpPr txBox="1"/>
          <p:nvPr/>
        </p:nvSpPr>
        <p:spPr>
          <a:xfrm>
            <a:off x="97788" y="5602108"/>
            <a:ext cx="1004510" cy="271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de-DE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 auf die grüne Flagge um zu starten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584" name="Google Shape;584;p15"/>
          <p:cNvSpPr/>
          <p:nvPr/>
        </p:nvSpPr>
        <p:spPr>
          <a:xfrm>
            <a:off x="1882132" y="5800871"/>
            <a:ext cx="1129159" cy="20614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83" y="0"/>
                </a:moveTo>
                <a:lnTo>
                  <a:pt x="917" y="233"/>
                </a:lnTo>
                <a:lnTo>
                  <a:pt x="72" y="3301"/>
                </a:lnTo>
                <a:lnTo>
                  <a:pt x="0" y="5256"/>
                </a:lnTo>
                <a:lnTo>
                  <a:pt x="0" y="16578"/>
                </a:lnTo>
                <a:lnTo>
                  <a:pt x="72" y="18533"/>
                </a:lnTo>
                <a:lnTo>
                  <a:pt x="269" y="20129"/>
                </a:lnTo>
                <a:lnTo>
                  <a:pt x="560" y="21205"/>
                </a:lnTo>
                <a:lnTo>
                  <a:pt x="917" y="21600"/>
                </a:lnTo>
                <a:lnTo>
                  <a:pt x="20683" y="21367"/>
                </a:lnTo>
                <a:lnTo>
                  <a:pt x="21040" y="20972"/>
                </a:lnTo>
                <a:lnTo>
                  <a:pt x="21331" y="19896"/>
                </a:lnTo>
                <a:lnTo>
                  <a:pt x="21528" y="18299"/>
                </a:lnTo>
                <a:lnTo>
                  <a:pt x="21600" y="16344"/>
                </a:lnTo>
                <a:lnTo>
                  <a:pt x="21600" y="5022"/>
                </a:lnTo>
                <a:lnTo>
                  <a:pt x="21528" y="3067"/>
                </a:lnTo>
                <a:lnTo>
                  <a:pt x="21331" y="1471"/>
                </a:lnTo>
                <a:lnTo>
                  <a:pt x="21040" y="395"/>
                </a:lnTo>
                <a:lnTo>
                  <a:pt x="20683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5" name="Google Shape;585;p15"/>
          <p:cNvSpPr/>
          <p:nvPr/>
        </p:nvSpPr>
        <p:spPr>
          <a:xfrm>
            <a:off x="1882132" y="5770178"/>
            <a:ext cx="1129159" cy="20614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83" y="0"/>
                </a:moveTo>
                <a:lnTo>
                  <a:pt x="917" y="233"/>
                </a:lnTo>
                <a:lnTo>
                  <a:pt x="72" y="3301"/>
                </a:lnTo>
                <a:lnTo>
                  <a:pt x="0" y="5256"/>
                </a:lnTo>
                <a:lnTo>
                  <a:pt x="0" y="16578"/>
                </a:lnTo>
                <a:lnTo>
                  <a:pt x="72" y="18533"/>
                </a:lnTo>
                <a:lnTo>
                  <a:pt x="269" y="20129"/>
                </a:lnTo>
                <a:lnTo>
                  <a:pt x="560" y="21205"/>
                </a:lnTo>
                <a:lnTo>
                  <a:pt x="917" y="21600"/>
                </a:lnTo>
                <a:lnTo>
                  <a:pt x="20683" y="21367"/>
                </a:lnTo>
                <a:lnTo>
                  <a:pt x="21040" y="20972"/>
                </a:lnTo>
                <a:lnTo>
                  <a:pt x="21331" y="19896"/>
                </a:lnTo>
                <a:lnTo>
                  <a:pt x="21528" y="18299"/>
                </a:lnTo>
                <a:lnTo>
                  <a:pt x="21600" y="16344"/>
                </a:lnTo>
                <a:lnTo>
                  <a:pt x="21600" y="5022"/>
                </a:lnTo>
                <a:lnTo>
                  <a:pt x="21528" y="3067"/>
                </a:lnTo>
                <a:lnTo>
                  <a:pt x="21331" y="1471"/>
                </a:lnTo>
                <a:lnTo>
                  <a:pt x="21040" y="395"/>
                </a:lnTo>
                <a:lnTo>
                  <a:pt x="20683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6" name="Google Shape;586;p15"/>
          <p:cNvSpPr/>
          <p:nvPr/>
        </p:nvSpPr>
        <p:spPr>
          <a:xfrm>
            <a:off x="2576199" y="55390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7" name="Google Shape;587;p15"/>
          <p:cNvSpPr/>
          <p:nvPr/>
        </p:nvSpPr>
        <p:spPr>
          <a:xfrm>
            <a:off x="2576199" y="55210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2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2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8" name="Google Shape;588;p15"/>
          <p:cNvSpPr/>
          <p:nvPr/>
        </p:nvSpPr>
        <p:spPr>
          <a:xfrm>
            <a:off x="2113919" y="55390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9" name="Google Shape;589;p15"/>
          <p:cNvSpPr/>
          <p:nvPr/>
        </p:nvSpPr>
        <p:spPr>
          <a:xfrm>
            <a:off x="2113919" y="55210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0" name="Google Shape;590;p15"/>
          <p:cNvSpPr/>
          <p:nvPr/>
        </p:nvSpPr>
        <p:spPr>
          <a:xfrm>
            <a:off x="2345059" y="55390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1" name="Google Shape;591;p15"/>
          <p:cNvSpPr/>
          <p:nvPr/>
        </p:nvSpPr>
        <p:spPr>
          <a:xfrm>
            <a:off x="2345059" y="55210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2" name="Google Shape;592;p15"/>
          <p:cNvSpPr/>
          <p:nvPr/>
        </p:nvSpPr>
        <p:spPr>
          <a:xfrm>
            <a:off x="1882777" y="55390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3" name="Google Shape;593;p15"/>
          <p:cNvSpPr/>
          <p:nvPr/>
        </p:nvSpPr>
        <p:spPr>
          <a:xfrm>
            <a:off x="1882777" y="55210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4" name="Google Shape;594;p15"/>
          <p:cNvSpPr/>
          <p:nvPr/>
        </p:nvSpPr>
        <p:spPr>
          <a:xfrm>
            <a:off x="2807337" y="55390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5" name="Google Shape;595;p15"/>
          <p:cNvSpPr/>
          <p:nvPr/>
        </p:nvSpPr>
        <p:spPr>
          <a:xfrm>
            <a:off x="2807337" y="55210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96" name="Google Shape;596;p15"/>
          <p:cNvGrpSpPr/>
          <p:nvPr/>
        </p:nvGrpSpPr>
        <p:grpSpPr>
          <a:xfrm>
            <a:off x="1957022" y="5590451"/>
            <a:ext cx="57266" cy="77498"/>
            <a:chOff x="0" y="0"/>
            <a:chExt cx="57265" cy="77496"/>
          </a:xfrm>
        </p:grpSpPr>
        <p:sp>
          <p:nvSpPr>
            <p:cNvPr id="597" name="Google Shape;597;p15"/>
            <p:cNvSpPr/>
            <p:nvPr/>
          </p:nvSpPr>
          <p:spPr>
            <a:xfrm>
              <a:off x="0" y="0"/>
              <a:ext cx="57265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745" y="0"/>
                  </a:moveTo>
                  <a:lnTo>
                    <a:pt x="11209" y="0"/>
                  </a:lnTo>
                  <a:lnTo>
                    <a:pt x="9514" y="244"/>
                  </a:lnTo>
                  <a:lnTo>
                    <a:pt x="0" y="9165"/>
                  </a:lnTo>
                  <a:lnTo>
                    <a:pt x="0" y="12584"/>
                  </a:lnTo>
                  <a:lnTo>
                    <a:pt x="9312" y="21366"/>
                  </a:lnTo>
                  <a:lnTo>
                    <a:pt x="10994" y="21600"/>
                  </a:lnTo>
                  <a:lnTo>
                    <a:pt x="14587" y="21600"/>
                  </a:lnTo>
                  <a:lnTo>
                    <a:pt x="16211" y="21338"/>
                  </a:lnTo>
                  <a:lnTo>
                    <a:pt x="19143" y="20301"/>
                  </a:lnTo>
                  <a:lnTo>
                    <a:pt x="20450" y="19551"/>
                  </a:lnTo>
                  <a:lnTo>
                    <a:pt x="21600" y="18573"/>
                  </a:lnTo>
                  <a:lnTo>
                    <a:pt x="21363" y="18382"/>
                  </a:lnTo>
                  <a:lnTo>
                    <a:pt x="10505" y="18382"/>
                  </a:lnTo>
                  <a:lnTo>
                    <a:pt x="8613" y="17710"/>
                  </a:lnTo>
                  <a:lnTo>
                    <a:pt x="5825" y="15012"/>
                  </a:lnTo>
                  <a:lnTo>
                    <a:pt x="5130" y="13147"/>
                  </a:lnTo>
                  <a:lnTo>
                    <a:pt x="5130" y="9600"/>
                  </a:lnTo>
                  <a:lnTo>
                    <a:pt x="11885" y="3218"/>
                  </a:lnTo>
                  <a:lnTo>
                    <a:pt x="20339" y="3218"/>
                  </a:lnTo>
                  <a:lnTo>
                    <a:pt x="21039" y="2644"/>
                  </a:lnTo>
                  <a:lnTo>
                    <a:pt x="20129" y="1933"/>
                  </a:lnTo>
                  <a:lnTo>
                    <a:pt x="19018" y="1327"/>
                  </a:lnTo>
                  <a:lnTo>
                    <a:pt x="16287" y="265"/>
                  </a:lnTo>
                  <a:lnTo>
                    <a:pt x="14745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p15"/>
            <p:cNvSpPr/>
            <p:nvPr/>
          </p:nvSpPr>
          <p:spPr>
            <a:xfrm>
              <a:off x="37528" y="11544"/>
              <a:ext cx="19109" cy="5440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1" y="18650"/>
                  </a:moveTo>
                  <a:lnTo>
                    <a:pt x="11500" y="19588"/>
                  </a:lnTo>
                  <a:lnTo>
                    <a:pt x="8886" y="20314"/>
                  </a:lnTo>
                  <a:lnTo>
                    <a:pt x="3287" y="2134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3911" y="18650"/>
                  </a:lnTo>
                  <a:close/>
                  <a:moveTo>
                    <a:pt x="18531" y="0"/>
                  </a:moveTo>
                  <a:lnTo>
                    <a:pt x="0" y="0"/>
                  </a:lnTo>
                  <a:lnTo>
                    <a:pt x="2857" y="222"/>
                  </a:lnTo>
                  <a:lnTo>
                    <a:pt x="7781" y="1099"/>
                  </a:lnTo>
                  <a:lnTo>
                    <a:pt x="10078" y="1694"/>
                  </a:lnTo>
                  <a:lnTo>
                    <a:pt x="12231" y="2450"/>
                  </a:lnTo>
                  <a:lnTo>
                    <a:pt x="1853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9" name="Google Shape;599;p15"/>
          <p:cNvGrpSpPr/>
          <p:nvPr/>
        </p:nvGrpSpPr>
        <p:grpSpPr>
          <a:xfrm>
            <a:off x="2184898" y="5591821"/>
            <a:ext cx="62182" cy="74754"/>
            <a:chOff x="0" y="0"/>
            <a:chExt cx="62180" cy="74753"/>
          </a:xfrm>
        </p:grpSpPr>
        <p:sp>
          <p:nvSpPr>
            <p:cNvPr id="600" name="Google Shape;600;p15"/>
            <p:cNvSpPr/>
            <p:nvPr/>
          </p:nvSpPr>
          <p:spPr>
            <a:xfrm>
              <a:off x="0" y="0"/>
              <a:ext cx="42950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070" y="0"/>
                  </a:moveTo>
                  <a:lnTo>
                    <a:pt x="0" y="0"/>
                  </a:lnTo>
                  <a:lnTo>
                    <a:pt x="11727" y="21600"/>
                  </a:lnTo>
                  <a:lnTo>
                    <a:pt x="19602" y="21600"/>
                  </a:lnTo>
                  <a:lnTo>
                    <a:pt x="21600" y="17901"/>
                  </a:lnTo>
                  <a:lnTo>
                    <a:pt x="15693" y="17901"/>
                  </a:lnTo>
                  <a:lnTo>
                    <a:pt x="15041" y="16646"/>
                  </a:lnTo>
                  <a:lnTo>
                    <a:pt x="14473" y="15468"/>
                  </a:lnTo>
                  <a:lnTo>
                    <a:pt x="13515" y="13266"/>
                  </a:lnTo>
                  <a:lnTo>
                    <a:pt x="12972" y="12099"/>
                  </a:lnTo>
                  <a:lnTo>
                    <a:pt x="12359" y="10866"/>
                  </a:lnTo>
                  <a:lnTo>
                    <a:pt x="707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5"/>
            <p:cNvSpPr/>
            <p:nvPr/>
          </p:nvSpPr>
          <p:spPr>
            <a:xfrm>
              <a:off x="31661" y="0"/>
              <a:ext cx="30519" cy="6195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1973" y="0"/>
                  </a:lnTo>
                  <a:lnTo>
                    <a:pt x="4611" y="13111"/>
                  </a:lnTo>
                  <a:lnTo>
                    <a:pt x="3802" y="14599"/>
                  </a:lnTo>
                  <a:lnTo>
                    <a:pt x="3056" y="16007"/>
                  </a:lnTo>
                  <a:lnTo>
                    <a:pt x="1708" y="18664"/>
                  </a:lnTo>
                  <a:lnTo>
                    <a:pt x="917" y="20086"/>
                  </a:lnTo>
                  <a:lnTo>
                    <a:pt x="0" y="21600"/>
                  </a:lnTo>
                  <a:lnTo>
                    <a:pt x="7989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2" name="Google Shape;602;p15"/>
          <p:cNvGrpSpPr/>
          <p:nvPr/>
        </p:nvGrpSpPr>
        <p:grpSpPr>
          <a:xfrm>
            <a:off x="2876318" y="5591821"/>
            <a:ext cx="66302" cy="74755"/>
            <a:chOff x="0" y="0"/>
            <a:chExt cx="66301" cy="74754"/>
          </a:xfrm>
        </p:grpSpPr>
        <p:sp>
          <p:nvSpPr>
            <p:cNvPr id="603" name="Google Shape;603;p15"/>
            <p:cNvSpPr/>
            <p:nvPr/>
          </p:nvSpPr>
          <p:spPr>
            <a:xfrm>
              <a:off x="0" y="0"/>
              <a:ext cx="20788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202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708" y="21600"/>
                  </a:lnTo>
                  <a:lnTo>
                    <a:pt x="12636" y="10635"/>
                  </a:lnTo>
                  <a:lnTo>
                    <a:pt x="12417" y="9479"/>
                  </a:lnTo>
                  <a:lnTo>
                    <a:pt x="10926" y="4855"/>
                  </a:lnTo>
                  <a:lnTo>
                    <a:pt x="21600" y="4855"/>
                  </a:lnTo>
                  <a:lnTo>
                    <a:pt x="15202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5"/>
            <p:cNvSpPr/>
            <p:nvPr/>
          </p:nvSpPr>
          <p:spPr>
            <a:xfrm>
              <a:off x="53600" y="16802"/>
              <a:ext cx="12701" cy="579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972" y="0"/>
                  </a:lnTo>
                  <a:lnTo>
                    <a:pt x="2377" y="1359"/>
                  </a:lnTo>
                  <a:lnTo>
                    <a:pt x="1585" y="2864"/>
                  </a:lnTo>
                  <a:lnTo>
                    <a:pt x="1254" y="3631"/>
                  </a:lnTo>
                  <a:lnTo>
                    <a:pt x="726" y="5193"/>
                  </a:lnTo>
                  <a:lnTo>
                    <a:pt x="99" y="7455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5"/>
            <p:cNvSpPr/>
            <p:nvPr/>
          </p:nvSpPr>
          <p:spPr>
            <a:xfrm>
              <a:off x="10971" y="16802"/>
              <a:ext cx="31427" cy="509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746" y="0"/>
                  </a:moveTo>
                  <a:lnTo>
                    <a:pt x="0" y="0"/>
                  </a:lnTo>
                  <a:lnTo>
                    <a:pt x="4086" y="7216"/>
                  </a:lnTo>
                  <a:lnTo>
                    <a:pt x="12963" y="21600"/>
                  </a:lnTo>
                  <a:lnTo>
                    <a:pt x="17206" y="21600"/>
                  </a:lnTo>
                  <a:lnTo>
                    <a:pt x="21600" y="14481"/>
                  </a:lnTo>
                  <a:lnTo>
                    <a:pt x="15163" y="14481"/>
                  </a:lnTo>
                  <a:lnTo>
                    <a:pt x="11785" y="8475"/>
                  </a:lnTo>
                  <a:lnTo>
                    <a:pt x="6746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5"/>
            <p:cNvSpPr/>
            <p:nvPr/>
          </p:nvSpPr>
          <p:spPr>
            <a:xfrm>
              <a:off x="33489" y="0"/>
              <a:ext cx="32691" cy="509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1933" y="0"/>
                  </a:lnTo>
                  <a:lnTo>
                    <a:pt x="3147" y="15643"/>
                  </a:lnTo>
                  <a:lnTo>
                    <a:pt x="0" y="21600"/>
                  </a:lnTo>
                  <a:lnTo>
                    <a:pt x="5886" y="21600"/>
                  </a:lnTo>
                  <a:lnTo>
                    <a:pt x="10196" y="14335"/>
                  </a:lnTo>
                  <a:lnTo>
                    <a:pt x="14199" y="7119"/>
                  </a:lnTo>
                  <a:lnTo>
                    <a:pt x="21600" y="711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7" name="Google Shape;607;p15"/>
          <p:cNvGrpSpPr/>
          <p:nvPr/>
        </p:nvGrpSpPr>
        <p:grpSpPr>
          <a:xfrm>
            <a:off x="2650946" y="5591821"/>
            <a:ext cx="56016" cy="74755"/>
            <a:chOff x="0" y="0"/>
            <a:chExt cx="56014" cy="74754"/>
          </a:xfrm>
        </p:grpSpPr>
        <p:sp>
          <p:nvSpPr>
            <p:cNvPr id="608" name="Google Shape;608;p15"/>
            <p:cNvSpPr/>
            <p:nvPr/>
          </p:nvSpPr>
          <p:spPr>
            <a:xfrm>
              <a:off x="0" y="0"/>
              <a:ext cx="22916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1959" y="21600"/>
                  </a:lnTo>
                  <a:lnTo>
                    <a:pt x="11901" y="10591"/>
                  </a:lnTo>
                  <a:lnTo>
                    <a:pt x="11755" y="9710"/>
                  </a:lnTo>
                  <a:lnTo>
                    <a:pt x="10965" y="7200"/>
                  </a:lnTo>
                  <a:lnTo>
                    <a:pt x="10630" y="6000"/>
                  </a:lnTo>
                  <a:lnTo>
                    <a:pt x="10342" y="4855"/>
                  </a:lnTo>
                  <a:lnTo>
                    <a:pt x="21600" y="4855"/>
                  </a:lnTo>
                  <a:lnTo>
                    <a:pt x="1282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5"/>
            <p:cNvSpPr/>
            <p:nvPr/>
          </p:nvSpPr>
          <p:spPr>
            <a:xfrm>
              <a:off x="11430" y="16802"/>
              <a:ext cx="44578" cy="579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65" y="0"/>
                  </a:moveTo>
                  <a:lnTo>
                    <a:pt x="0" y="0"/>
                  </a:lnTo>
                  <a:lnTo>
                    <a:pt x="3711" y="5922"/>
                  </a:lnTo>
                  <a:lnTo>
                    <a:pt x="15009" y="21600"/>
                  </a:lnTo>
                  <a:lnTo>
                    <a:pt x="21600" y="21600"/>
                  </a:lnTo>
                  <a:lnTo>
                    <a:pt x="21600" y="15337"/>
                  </a:lnTo>
                  <a:lnTo>
                    <a:pt x="16062" y="15337"/>
                  </a:lnTo>
                  <a:lnTo>
                    <a:pt x="12350" y="9415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5"/>
            <p:cNvSpPr/>
            <p:nvPr/>
          </p:nvSpPr>
          <p:spPr>
            <a:xfrm>
              <a:off x="43313" y="0"/>
              <a:ext cx="12701" cy="5795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99" y="14116"/>
                  </a:lnTo>
                  <a:lnTo>
                    <a:pt x="346" y="15271"/>
                  </a:lnTo>
                  <a:lnTo>
                    <a:pt x="1774" y="18594"/>
                  </a:lnTo>
                  <a:lnTo>
                    <a:pt x="2400" y="20151"/>
                  </a:lnTo>
                  <a:lnTo>
                    <a:pt x="292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1" name="Google Shape;611;p15"/>
          <p:cNvGrpSpPr/>
          <p:nvPr/>
        </p:nvGrpSpPr>
        <p:grpSpPr>
          <a:xfrm>
            <a:off x="2422676" y="5591821"/>
            <a:ext cx="54524" cy="74754"/>
            <a:chOff x="0" y="0"/>
            <a:chExt cx="54522" cy="74753"/>
          </a:xfrm>
        </p:grpSpPr>
        <p:sp>
          <p:nvSpPr>
            <p:cNvPr id="612" name="Google Shape;612;p15"/>
            <p:cNvSpPr/>
            <p:nvPr/>
          </p:nvSpPr>
          <p:spPr>
            <a:xfrm>
              <a:off x="0" y="0"/>
              <a:ext cx="51324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689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603" y="21600"/>
                  </a:lnTo>
                  <a:lnTo>
                    <a:pt x="14207" y="21475"/>
                  </a:lnTo>
                  <a:lnTo>
                    <a:pt x="21600" y="18628"/>
                  </a:lnTo>
                  <a:lnTo>
                    <a:pt x="5580" y="18628"/>
                  </a:lnTo>
                  <a:lnTo>
                    <a:pt x="5580" y="11692"/>
                  </a:lnTo>
                  <a:lnTo>
                    <a:pt x="20982" y="11692"/>
                  </a:lnTo>
                  <a:lnTo>
                    <a:pt x="19937" y="10961"/>
                  </a:lnTo>
                  <a:lnTo>
                    <a:pt x="18199" y="10404"/>
                  </a:lnTo>
                  <a:lnTo>
                    <a:pt x="15923" y="10139"/>
                  </a:lnTo>
                  <a:lnTo>
                    <a:pt x="15923" y="10007"/>
                  </a:lnTo>
                  <a:lnTo>
                    <a:pt x="17750" y="9677"/>
                  </a:lnTo>
                  <a:lnTo>
                    <a:pt x="19103" y="9071"/>
                  </a:lnTo>
                  <a:lnTo>
                    <a:pt x="19224" y="8950"/>
                  </a:lnTo>
                  <a:lnTo>
                    <a:pt x="5580" y="8950"/>
                  </a:lnTo>
                  <a:lnTo>
                    <a:pt x="5580" y="2972"/>
                  </a:lnTo>
                  <a:lnTo>
                    <a:pt x="20601" y="2972"/>
                  </a:lnTo>
                  <a:lnTo>
                    <a:pt x="19904" y="2125"/>
                  </a:lnTo>
                  <a:lnTo>
                    <a:pt x="19119" y="1581"/>
                  </a:lnTo>
                  <a:lnTo>
                    <a:pt x="17098" y="767"/>
                  </a:lnTo>
                  <a:lnTo>
                    <a:pt x="15912" y="470"/>
                  </a:lnTo>
                  <a:lnTo>
                    <a:pt x="13186" y="95"/>
                  </a:lnTo>
                  <a:lnTo>
                    <a:pt x="11689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5"/>
            <p:cNvSpPr/>
            <p:nvPr/>
          </p:nvSpPr>
          <p:spPr>
            <a:xfrm>
              <a:off x="29945" y="40462"/>
              <a:ext cx="24577" cy="24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498" y="0"/>
                  </a:moveTo>
                  <a:lnTo>
                    <a:pt x="134" y="0"/>
                  </a:lnTo>
                  <a:lnTo>
                    <a:pt x="3885" y="846"/>
                  </a:lnTo>
                  <a:lnTo>
                    <a:pt x="8975" y="4205"/>
                  </a:lnTo>
                  <a:lnTo>
                    <a:pt x="10146" y="6583"/>
                  </a:lnTo>
                  <a:lnTo>
                    <a:pt x="10248" y="14126"/>
                  </a:lnTo>
                  <a:lnTo>
                    <a:pt x="8941" y="16971"/>
                  </a:lnTo>
                  <a:lnTo>
                    <a:pt x="3717" y="20674"/>
                  </a:lnTo>
                  <a:lnTo>
                    <a:pt x="0" y="21600"/>
                  </a:lnTo>
                  <a:lnTo>
                    <a:pt x="18789" y="21600"/>
                  </a:lnTo>
                  <a:lnTo>
                    <a:pt x="20964" y="17382"/>
                  </a:lnTo>
                  <a:lnTo>
                    <a:pt x="21600" y="14468"/>
                  </a:lnTo>
                  <a:lnTo>
                    <a:pt x="21600" y="6583"/>
                  </a:lnTo>
                  <a:lnTo>
                    <a:pt x="20339" y="3006"/>
                  </a:lnTo>
                  <a:lnTo>
                    <a:pt x="17498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5"/>
            <p:cNvSpPr/>
            <p:nvPr/>
          </p:nvSpPr>
          <p:spPr>
            <a:xfrm>
              <a:off x="27850" y="10287"/>
              <a:ext cx="22784" cy="2068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03" y="0"/>
                  </a:moveTo>
                  <a:lnTo>
                    <a:pt x="0" y="0"/>
                  </a:lnTo>
                  <a:lnTo>
                    <a:pt x="3467" y="796"/>
                  </a:lnTo>
                  <a:lnTo>
                    <a:pt x="8091" y="3978"/>
                  </a:lnTo>
                  <a:lnTo>
                    <a:pt x="9247" y="6563"/>
                  </a:lnTo>
                  <a:lnTo>
                    <a:pt x="9247" y="13803"/>
                  </a:lnTo>
                  <a:lnTo>
                    <a:pt x="8139" y="16627"/>
                  </a:lnTo>
                  <a:lnTo>
                    <a:pt x="3733" y="20605"/>
                  </a:lnTo>
                  <a:lnTo>
                    <a:pt x="144" y="21600"/>
                  </a:lnTo>
                  <a:lnTo>
                    <a:pt x="16900" y="21600"/>
                  </a:lnTo>
                  <a:lnTo>
                    <a:pt x="20601" y="15673"/>
                  </a:lnTo>
                  <a:lnTo>
                    <a:pt x="21600" y="12212"/>
                  </a:lnTo>
                  <a:lnTo>
                    <a:pt x="21600" y="4893"/>
                  </a:lnTo>
                  <a:lnTo>
                    <a:pt x="20962" y="1869"/>
                  </a:lnTo>
                  <a:lnTo>
                    <a:pt x="20003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15" name="Google Shape;615;p15"/>
          <p:cNvSpPr/>
          <p:nvPr/>
        </p:nvSpPr>
        <p:spPr>
          <a:xfrm>
            <a:off x="2951478" y="5774716"/>
            <a:ext cx="261621" cy="889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15005" y="21600"/>
                </a:lnTo>
                <a:lnTo>
                  <a:pt x="0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6" name="Google Shape;616;p15"/>
          <p:cNvSpPr txBox="1">
            <a:spLocks noGrp="1"/>
          </p:cNvSpPr>
          <p:nvPr>
            <p:ph type="title"/>
          </p:nvPr>
        </p:nvSpPr>
        <p:spPr>
          <a:xfrm>
            <a:off x="215899" y="200643"/>
            <a:ext cx="4189187" cy="661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de-DE" sz="2400" dirty="0"/>
              <a:t>Bewegendes Hindernis</a:t>
            </a:r>
            <a:endParaRPr sz="2400" dirty="0"/>
          </a:p>
          <a:p>
            <a:pPr marL="0" lvl="0" indent="127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 err="1"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 dirty="0"/>
          </a:p>
        </p:txBody>
      </p:sp>
      <p:sp>
        <p:nvSpPr>
          <p:cNvPr id="617" name="Google Shape;617;p15"/>
          <p:cNvSpPr/>
          <p:nvPr/>
        </p:nvSpPr>
        <p:spPr>
          <a:xfrm>
            <a:off x="1152524" y="5648325"/>
            <a:ext cx="469393" cy="265176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8" name="Google Shape;618;p15"/>
          <p:cNvSpPr/>
          <p:nvPr/>
        </p:nvSpPr>
        <p:spPr>
          <a:xfrm>
            <a:off x="1152525" y="5648324"/>
            <a:ext cx="469393" cy="2651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506" y="0"/>
                </a:moveTo>
                <a:lnTo>
                  <a:pt x="1479" y="97"/>
                </a:lnTo>
                <a:lnTo>
                  <a:pt x="438" y="776"/>
                </a:lnTo>
                <a:lnTo>
                  <a:pt x="55" y="2618"/>
                </a:lnTo>
                <a:lnTo>
                  <a:pt x="0" y="6207"/>
                </a:lnTo>
                <a:lnTo>
                  <a:pt x="0" y="15393"/>
                </a:lnTo>
                <a:lnTo>
                  <a:pt x="55" y="18981"/>
                </a:lnTo>
                <a:lnTo>
                  <a:pt x="438" y="20824"/>
                </a:lnTo>
                <a:lnTo>
                  <a:pt x="1479" y="21503"/>
                </a:lnTo>
                <a:lnTo>
                  <a:pt x="3506" y="21600"/>
                </a:lnTo>
                <a:lnTo>
                  <a:pt x="18094" y="21600"/>
                </a:lnTo>
                <a:lnTo>
                  <a:pt x="20121" y="21503"/>
                </a:lnTo>
                <a:lnTo>
                  <a:pt x="21162" y="20824"/>
                </a:lnTo>
                <a:lnTo>
                  <a:pt x="21545" y="18981"/>
                </a:lnTo>
                <a:lnTo>
                  <a:pt x="21600" y="15393"/>
                </a:lnTo>
                <a:lnTo>
                  <a:pt x="21600" y="6207"/>
                </a:lnTo>
                <a:lnTo>
                  <a:pt x="21545" y="2618"/>
                </a:lnTo>
                <a:lnTo>
                  <a:pt x="21162" y="776"/>
                </a:lnTo>
                <a:lnTo>
                  <a:pt x="20121" y="97"/>
                </a:lnTo>
                <a:lnTo>
                  <a:pt x="18094" y="0"/>
                </a:lnTo>
                <a:lnTo>
                  <a:pt x="3506" y="0"/>
                </a:lnTo>
                <a:close/>
              </a:path>
            </a:pathLst>
          </a:custGeom>
          <a:noFill/>
          <a:ln w="19025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9" name="Google Shape;619;p15"/>
          <p:cNvSpPr/>
          <p:nvPr/>
        </p:nvSpPr>
        <p:spPr>
          <a:xfrm>
            <a:off x="279952" y="3176628"/>
            <a:ext cx="487402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0" name="Google Shape;620;p15"/>
          <p:cNvSpPr/>
          <p:nvPr/>
        </p:nvSpPr>
        <p:spPr>
          <a:xfrm>
            <a:off x="371230" y="3178737"/>
            <a:ext cx="288445" cy="351862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1" name="Google Shape;621;p15"/>
          <p:cNvSpPr/>
          <p:nvPr/>
        </p:nvSpPr>
        <p:spPr>
          <a:xfrm>
            <a:off x="279952" y="3176628"/>
            <a:ext cx="487402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2" name="Google Shape;622;p15"/>
          <p:cNvSpPr txBox="1"/>
          <p:nvPr/>
        </p:nvSpPr>
        <p:spPr>
          <a:xfrm>
            <a:off x="446567" y="3529105"/>
            <a:ext cx="15430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Egg</a:t>
            </a:r>
            <a:endParaRPr/>
          </a:p>
        </p:txBody>
      </p:sp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4715027F-99B0-4FB4-9E44-207C02C943B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1104" y="2838004"/>
            <a:ext cx="2358844" cy="1833159"/>
          </a:xfrm>
          <a:prstGeom prst="rect">
            <a:avLst/>
          </a:prstGeom>
        </p:spPr>
      </p:pic>
      <p:sp>
        <p:nvSpPr>
          <p:cNvPr id="623" name="Google Shape;623;p15"/>
          <p:cNvSpPr/>
          <p:nvPr/>
        </p:nvSpPr>
        <p:spPr>
          <a:xfrm>
            <a:off x="1812370" y="3564887"/>
            <a:ext cx="1361442" cy="24638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5316" y="0"/>
                </a:lnTo>
                <a:lnTo>
                  <a:pt x="2160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4" name="Google Shape;624;p15"/>
          <p:cNvSpPr/>
          <p:nvPr/>
        </p:nvSpPr>
        <p:spPr>
          <a:xfrm>
            <a:off x="2391491" y="4221481"/>
            <a:ext cx="782321" cy="21336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70" name="Google Shape;570;p15"/>
          <p:cNvCxnSpPr/>
          <p:nvPr/>
        </p:nvCxnSpPr>
        <p:spPr>
          <a:xfrm rot="10800000" flipH="1">
            <a:off x="1600592" y="4218747"/>
            <a:ext cx="1" cy="357938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16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0" name="Google Shape;630;p16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1" name="Google Shape;631;p16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2" name="Google Shape;632;p16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3" name="Google Shape;633;p16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4" name="Google Shape;634;p16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5" name="Google Shape;635;p16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6" name="Google Shape;636;p16"/>
          <p:cNvSpPr txBox="1"/>
          <p:nvPr/>
        </p:nvSpPr>
        <p:spPr>
          <a:xfrm>
            <a:off x="698500" y="5927597"/>
            <a:ext cx="889000" cy="13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Springspiel</a:t>
            </a:r>
            <a:endParaRPr dirty="0"/>
          </a:p>
        </p:txBody>
      </p:sp>
      <p:sp>
        <p:nvSpPr>
          <p:cNvPr id="637" name="Google Shape;637;p16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38" name="Google Shape;638;p16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639" name="Google Shape;639;p16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0" name="Google Shape;640;p16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1" name="Google Shape;641;p16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2" name="Google Shape;642;p16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3" name="Google Shape;643;p16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44" name="Google Shape;644;p16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645" name="Google Shape;645;p16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6" name="Google Shape;646;p16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7" name="Google Shape;647;p16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8" name="Google Shape;648;p16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9" name="Google Shape;649;p16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0" name="Google Shape;650;p16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1" name="Google Shape;651;p16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2" name="Google Shape;652;p16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3" name="Google Shape;653;p16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54" name="Google Shape;654;p16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endParaRPr dirty="0"/>
          </a:p>
        </p:txBody>
      </p:sp>
      <p:sp>
        <p:nvSpPr>
          <p:cNvPr id="655" name="Google Shape;655;p16"/>
          <p:cNvSpPr txBox="1">
            <a:spLocks noGrp="1"/>
          </p:cNvSpPr>
          <p:nvPr>
            <p:ph type="title"/>
          </p:nvPr>
        </p:nvSpPr>
        <p:spPr>
          <a:xfrm>
            <a:off x="270692" y="468205"/>
            <a:ext cx="4030602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sz="2400" dirty="0" err="1"/>
              <a:t>Füge</a:t>
            </a:r>
            <a:r>
              <a:rPr lang="en-US" sz="2400" dirty="0"/>
              <a:t> </a:t>
            </a:r>
            <a:r>
              <a:rPr lang="en-US" sz="2400" dirty="0" err="1"/>
              <a:t>einen</a:t>
            </a:r>
            <a:r>
              <a:rPr lang="en-US" sz="2400" dirty="0"/>
              <a:t> </a:t>
            </a:r>
            <a:r>
              <a:rPr lang="en-US" sz="2400" dirty="0" err="1"/>
              <a:t>Klang</a:t>
            </a:r>
            <a:r>
              <a:rPr lang="en-US" sz="2400" dirty="0"/>
              <a:t> </a:t>
            </a:r>
            <a:r>
              <a:rPr lang="en-US" sz="2400" dirty="0" err="1"/>
              <a:t>hinzu</a:t>
            </a:r>
            <a:endParaRPr sz="2400" dirty="0"/>
          </a:p>
        </p:txBody>
      </p:sp>
      <p:sp>
        <p:nvSpPr>
          <p:cNvPr id="656" name="Google Shape;656;p16"/>
          <p:cNvSpPr txBox="1"/>
          <p:nvPr/>
        </p:nvSpPr>
        <p:spPr>
          <a:xfrm>
            <a:off x="792651" y="1286648"/>
            <a:ext cx="3137993" cy="188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Spiele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Klang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,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wenn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deine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springt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657" name="Google Shape;657;p16"/>
          <p:cNvSpPr/>
          <p:nvPr/>
        </p:nvSpPr>
        <p:spPr>
          <a:xfrm>
            <a:off x="967317" y="3583766"/>
            <a:ext cx="88393" cy="14095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8" name="Google Shape;658;p16"/>
          <p:cNvSpPr/>
          <p:nvPr/>
        </p:nvSpPr>
        <p:spPr>
          <a:xfrm>
            <a:off x="1075754" y="3583766"/>
            <a:ext cx="65130" cy="141199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9" name="Google Shape;659;p16"/>
          <p:cNvSpPr/>
          <p:nvPr/>
        </p:nvSpPr>
        <p:spPr>
          <a:xfrm>
            <a:off x="1456944" y="1748307"/>
            <a:ext cx="1658100" cy="123444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0" name="Google Shape;660;p16"/>
          <p:cNvSpPr/>
          <p:nvPr/>
        </p:nvSpPr>
        <p:spPr>
          <a:xfrm>
            <a:off x="1456944" y="1748307"/>
            <a:ext cx="1658112" cy="1234441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1" name="Google Shape;661;p16"/>
          <p:cNvSpPr/>
          <p:nvPr/>
        </p:nvSpPr>
        <p:spPr>
          <a:xfrm>
            <a:off x="1456944" y="3042602"/>
            <a:ext cx="1658100" cy="1234441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2" name="Google Shape;662;p16"/>
          <p:cNvSpPr/>
          <p:nvPr/>
        </p:nvSpPr>
        <p:spPr>
          <a:xfrm>
            <a:off x="1456944" y="3042615"/>
            <a:ext cx="1658112" cy="1234441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3" name="Google Shape;663;p16"/>
          <p:cNvSpPr/>
          <p:nvPr/>
        </p:nvSpPr>
        <p:spPr>
          <a:xfrm>
            <a:off x="1456944" y="4336922"/>
            <a:ext cx="1658100" cy="1234440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4" name="Google Shape;664;p16"/>
          <p:cNvSpPr/>
          <p:nvPr/>
        </p:nvSpPr>
        <p:spPr>
          <a:xfrm>
            <a:off x="1456944" y="4336910"/>
            <a:ext cx="1658112" cy="1234442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632</Words>
  <Application>Microsoft Office PowerPoint</Application>
  <PresentationFormat>Benutzerdefiniert</PresentationFormat>
  <Paragraphs>133</Paragraphs>
  <Slides>16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4" baseType="lpstr">
      <vt:lpstr>Montserrat Black</vt:lpstr>
      <vt:lpstr>Roboto Medium</vt:lpstr>
      <vt:lpstr>Times New Roman</vt:lpstr>
      <vt:lpstr>Calibri</vt:lpstr>
      <vt:lpstr>Roboto Black</vt:lpstr>
      <vt:lpstr>Arial</vt:lpstr>
      <vt:lpstr>Helvetica Neue</vt:lpstr>
      <vt:lpstr>Office Theme</vt:lpstr>
      <vt:lpstr>Springspiel Karten</vt:lpstr>
      <vt:lpstr>Springspiel Karten</vt:lpstr>
      <vt:lpstr>Springe</vt:lpstr>
      <vt:lpstr>Springe scratch.mit.edu</vt:lpstr>
      <vt:lpstr>Gehe an den Start</vt:lpstr>
      <vt:lpstr>Gehe an den Start scratch.mit.edu</vt:lpstr>
      <vt:lpstr>Bewegendes Hindernis</vt:lpstr>
      <vt:lpstr>Bewegendes Hindernis scratch.mit.edu</vt:lpstr>
      <vt:lpstr>Füge einen Klang hinzu</vt:lpstr>
      <vt:lpstr>Add a Sound scratch.mit.edu</vt:lpstr>
      <vt:lpstr>Stoppe das Spiel</vt:lpstr>
      <vt:lpstr>Stoppe das Spiel scratch.mit.edu</vt:lpstr>
      <vt:lpstr>Füge mehr Hindernisse hinzu</vt:lpstr>
      <vt:lpstr>Füge mehr Hindernisse hinzu</vt:lpstr>
      <vt:lpstr>Punkte</vt:lpstr>
      <vt:lpstr>Punkte scratch.mit.edu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Jumping Game Cards</dc:title>
  <cp:lastModifiedBy>s1lerein</cp:lastModifiedBy>
  <cp:revision>39</cp:revision>
  <dcterms:modified xsi:type="dcterms:W3CDTF">2020-02-05T14:56:41Z</dcterms:modified>
</cp:coreProperties>
</file>